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69" r:id="rId5"/>
    <p:sldId id="256" r:id="rId6"/>
    <p:sldId id="267" r:id="rId7"/>
    <p:sldId id="258" r:id="rId8"/>
    <p:sldId id="285" r:id="rId9"/>
    <p:sldId id="268" r:id="rId10"/>
    <p:sldId id="279" r:id="rId11"/>
    <p:sldId id="272" r:id="rId12"/>
    <p:sldId id="271" r:id="rId13"/>
    <p:sldId id="278" r:id="rId14"/>
    <p:sldId id="293" r:id="rId15"/>
    <p:sldId id="274" r:id="rId16"/>
    <p:sldId id="294" r:id="rId17"/>
    <p:sldId id="281" r:id="rId18"/>
    <p:sldId id="284" r:id="rId19"/>
    <p:sldId id="291" r:id="rId20"/>
    <p:sldId id="276" r:id="rId21"/>
    <p:sldId id="288" r:id="rId22"/>
    <p:sldId id="266" r:id="rId23"/>
  </p:sldIdLst>
  <p:sldSz cx="12192000" cy="6858000"/>
  <p:notesSz cx="6858000" cy="9144000"/>
  <p:custDataLst>
    <p:tags r:id="rId25"/>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49095D-EF5F-44BD-20B3-4EA201935ABB}" name="Roos-Marie Tummers" initials="RT" userId="S::R.Tummers@pznl.nl::b75dc4fe-929c-4f1a-ab83-b87dd7e999b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Burghout, Carolien" initials="BC" lastIdx="3" clrIdx="0">
    <p:extLst>
      <p:ext uri="{19B8F6BF-5375-455C-9EA6-DF929625EA0E}">
        <p15:presenceInfo xmlns:p15="http://schemas.microsoft.com/office/powerpoint/2012/main" userId="S-1-5-21-1202660629-764733703-725345543-10459" providerId="AD"/>
      </p:ext>
    </p:extLst>
  </p:cmAuthor>
  <p:cmAuthor id="2" name="Elise Posma" initials="EP" lastIdx="3" clrIdx="1">
    <p:extLst>
      <p:ext uri="{19B8F6BF-5375-455C-9EA6-DF929625EA0E}">
        <p15:presenceInfo xmlns:p15="http://schemas.microsoft.com/office/powerpoint/2012/main" userId="S::e.posma@pznl.nl::0b5ac1b5-28cd-4814-9a1c-0820a8913cc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B22"/>
    <a:srgbClr val="181D21"/>
    <a:srgbClr val="333537"/>
    <a:srgbClr val="333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986BE4-A92B-EB42-842E-A7BE091EFABF}" v="9" dt="2024-12-02T15:11:10.17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05" autoAdjust="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gs" Target="tags/tag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k Louwes" userId="S::a.louwes@pznl.nl::afde4120-2980-4fd3-9aab-23d0ef32f51f" providerId="AD" clId="Web-{F21B615D-753C-2826-831C-AC8E577C420A}"/>
    <pc:docChg chg="modSld">
      <pc:chgData name="Ank Louwes" userId="S::a.louwes@pznl.nl::afde4120-2980-4fd3-9aab-23d0ef32f51f" providerId="AD" clId="Web-{F21B615D-753C-2826-831C-AC8E577C420A}" dt="2024-10-15T14:34:20.687" v="20" actId="20577"/>
      <pc:docMkLst>
        <pc:docMk/>
      </pc:docMkLst>
      <pc:sldChg chg="modSp">
        <pc:chgData name="Ank Louwes" userId="S::a.louwes@pznl.nl::afde4120-2980-4fd3-9aab-23d0ef32f51f" providerId="AD" clId="Web-{F21B615D-753C-2826-831C-AC8E577C420A}" dt="2024-10-15T14:27:51.410" v="8" actId="20577"/>
        <pc:sldMkLst>
          <pc:docMk/>
          <pc:sldMk cId="409741479" sldId="268"/>
        </pc:sldMkLst>
        <pc:spChg chg="mod">
          <ac:chgData name="Ank Louwes" userId="S::a.louwes@pznl.nl::afde4120-2980-4fd3-9aab-23d0ef32f51f" providerId="AD" clId="Web-{F21B615D-753C-2826-831C-AC8E577C420A}" dt="2024-10-15T14:27:51.410" v="8" actId="20577"/>
          <ac:spMkLst>
            <pc:docMk/>
            <pc:sldMk cId="409741479" sldId="268"/>
            <ac:spMk id="12" creationId="{3F5A8134-E7D5-CE49-8A49-368D6389E008}"/>
          </ac:spMkLst>
        </pc:spChg>
      </pc:sldChg>
      <pc:sldChg chg="modSp">
        <pc:chgData name="Ank Louwes" userId="S::a.louwes@pznl.nl::afde4120-2980-4fd3-9aab-23d0ef32f51f" providerId="AD" clId="Web-{F21B615D-753C-2826-831C-AC8E577C420A}" dt="2024-10-15T14:30:08.795" v="13" actId="20577"/>
        <pc:sldMkLst>
          <pc:docMk/>
          <pc:sldMk cId="1329402463" sldId="274"/>
        </pc:sldMkLst>
        <pc:spChg chg="mod">
          <ac:chgData name="Ank Louwes" userId="S::a.louwes@pznl.nl::afde4120-2980-4fd3-9aab-23d0ef32f51f" providerId="AD" clId="Web-{F21B615D-753C-2826-831C-AC8E577C420A}" dt="2024-10-15T14:30:08.795" v="13" actId="20577"/>
          <ac:spMkLst>
            <pc:docMk/>
            <pc:sldMk cId="1329402463" sldId="274"/>
            <ac:spMk id="10" creationId="{0AFA99E9-A936-FEA0-C97B-FC32E5F1AB3D}"/>
          </ac:spMkLst>
        </pc:spChg>
      </pc:sldChg>
      <pc:sldChg chg="modSp">
        <pc:chgData name="Ank Louwes" userId="S::a.louwes@pznl.nl::afde4120-2980-4fd3-9aab-23d0ef32f51f" providerId="AD" clId="Web-{F21B615D-753C-2826-831C-AC8E577C420A}" dt="2024-10-15T14:28:47.742" v="11" actId="20577"/>
        <pc:sldMkLst>
          <pc:docMk/>
          <pc:sldMk cId="556879563" sldId="278"/>
        </pc:sldMkLst>
        <pc:spChg chg="mod">
          <ac:chgData name="Ank Louwes" userId="S::a.louwes@pznl.nl::afde4120-2980-4fd3-9aab-23d0ef32f51f" providerId="AD" clId="Web-{F21B615D-753C-2826-831C-AC8E577C420A}" dt="2024-10-15T14:28:47.742" v="11" actId="20577"/>
          <ac:spMkLst>
            <pc:docMk/>
            <pc:sldMk cId="556879563" sldId="278"/>
            <ac:spMk id="3" creationId="{415CF7FC-3BC3-7FA5-6ACE-F1152CEC6B30}"/>
          </ac:spMkLst>
        </pc:spChg>
      </pc:sldChg>
      <pc:sldChg chg="modSp">
        <pc:chgData name="Ank Louwes" userId="S::a.louwes@pznl.nl::afde4120-2980-4fd3-9aab-23d0ef32f51f" providerId="AD" clId="Web-{F21B615D-753C-2826-831C-AC8E577C420A}" dt="2024-10-15T14:34:20.687" v="20" actId="20577"/>
        <pc:sldMkLst>
          <pc:docMk/>
          <pc:sldMk cId="1887405701" sldId="288"/>
        </pc:sldMkLst>
        <pc:spChg chg="mod">
          <ac:chgData name="Ank Louwes" userId="S::a.louwes@pznl.nl::afde4120-2980-4fd3-9aab-23d0ef32f51f" providerId="AD" clId="Web-{F21B615D-753C-2826-831C-AC8E577C420A}" dt="2024-10-15T14:34:20.687" v="20" actId="20577"/>
          <ac:spMkLst>
            <pc:docMk/>
            <pc:sldMk cId="1887405701" sldId="288"/>
            <ac:spMk id="10" creationId="{0AFA99E9-A936-FEA0-C97B-FC32E5F1AB3D}"/>
          </ac:spMkLst>
        </pc:spChg>
      </pc:sldChg>
      <pc:sldChg chg="modSp">
        <pc:chgData name="Ank Louwes" userId="S::a.louwes@pznl.nl::afde4120-2980-4fd3-9aab-23d0ef32f51f" providerId="AD" clId="Web-{F21B615D-753C-2826-831C-AC8E577C420A}" dt="2024-10-15T14:31:58.755" v="16" actId="20577"/>
        <pc:sldMkLst>
          <pc:docMk/>
          <pc:sldMk cId="584408964" sldId="291"/>
        </pc:sldMkLst>
        <pc:spChg chg="mod">
          <ac:chgData name="Ank Louwes" userId="S::a.louwes@pznl.nl::afde4120-2980-4fd3-9aab-23d0ef32f51f" providerId="AD" clId="Web-{F21B615D-753C-2826-831C-AC8E577C420A}" dt="2024-10-15T14:31:58.755" v="16" actId="20577"/>
          <ac:spMkLst>
            <pc:docMk/>
            <pc:sldMk cId="584408964" sldId="291"/>
            <ac:spMk id="10" creationId="{0AFA99E9-A936-FEA0-C97B-FC32E5F1AB3D}"/>
          </ac:spMkLst>
        </pc:spChg>
      </pc:sldChg>
    </pc:docChg>
  </pc:docChgLst>
  <pc:docChgLst>
    <pc:chgData name="Elise Posma" userId="S::e.posma@pznl.nl::0b5ac1b5-28cd-4814-9a1c-0820a8913ccf" providerId="AD" clId="Web-{40F621CB-766C-BE6A-F85A-4698672E7F90}"/>
    <pc:docChg chg="addSld delSld modSld">
      <pc:chgData name="Elise Posma" userId="S::e.posma@pznl.nl::0b5ac1b5-28cd-4814-9a1c-0820a8913ccf" providerId="AD" clId="Web-{40F621CB-766C-BE6A-F85A-4698672E7F90}" dt="2024-10-09T12:02:27.492" v="278"/>
      <pc:docMkLst>
        <pc:docMk/>
      </pc:docMkLst>
      <pc:sldChg chg="modSp">
        <pc:chgData name="Elise Posma" userId="S::e.posma@pznl.nl::0b5ac1b5-28cd-4814-9a1c-0820a8913ccf" providerId="AD" clId="Web-{40F621CB-766C-BE6A-F85A-4698672E7F90}" dt="2024-10-09T11:01:10.530" v="124" actId="20577"/>
        <pc:sldMkLst>
          <pc:docMk/>
          <pc:sldMk cId="409741479" sldId="268"/>
        </pc:sldMkLst>
        <pc:spChg chg="mod">
          <ac:chgData name="Elise Posma" userId="S::e.posma@pznl.nl::0b5ac1b5-28cd-4814-9a1c-0820a8913ccf" providerId="AD" clId="Web-{40F621CB-766C-BE6A-F85A-4698672E7F90}" dt="2024-10-09T11:01:10.530" v="124" actId="20577"/>
          <ac:spMkLst>
            <pc:docMk/>
            <pc:sldMk cId="409741479" sldId="268"/>
            <ac:spMk id="12" creationId="{3F5A8134-E7D5-CE49-8A49-368D6389E008}"/>
          </ac:spMkLst>
        </pc:spChg>
      </pc:sldChg>
      <pc:sldChg chg="modNotes">
        <pc:chgData name="Elise Posma" userId="S::e.posma@pznl.nl::0b5ac1b5-28cd-4814-9a1c-0820a8913ccf" providerId="AD" clId="Web-{40F621CB-766C-BE6A-F85A-4698672E7F90}" dt="2024-10-09T11:26:39.774" v="126"/>
        <pc:sldMkLst>
          <pc:docMk/>
          <pc:sldMk cId="139439553" sldId="271"/>
        </pc:sldMkLst>
      </pc:sldChg>
      <pc:sldChg chg="modNotes">
        <pc:chgData name="Elise Posma" userId="S::e.posma@pznl.nl::0b5ac1b5-28cd-4814-9a1c-0820a8913ccf" providerId="AD" clId="Web-{40F621CB-766C-BE6A-F85A-4698672E7F90}" dt="2024-10-09T11:58:51.392" v="219"/>
        <pc:sldMkLst>
          <pc:docMk/>
          <pc:sldMk cId="1504154189" sldId="272"/>
        </pc:sldMkLst>
      </pc:sldChg>
      <pc:sldChg chg="modSp modNotes">
        <pc:chgData name="Elise Posma" userId="S::e.posma@pznl.nl::0b5ac1b5-28cd-4814-9a1c-0820a8913ccf" providerId="AD" clId="Web-{40F621CB-766C-BE6A-F85A-4698672E7F90}" dt="2024-10-09T11:28:06.636" v="141"/>
        <pc:sldMkLst>
          <pc:docMk/>
          <pc:sldMk cId="1329402463" sldId="274"/>
        </pc:sldMkLst>
        <pc:spChg chg="mod">
          <ac:chgData name="Elise Posma" userId="S::e.posma@pznl.nl::0b5ac1b5-28cd-4814-9a1c-0820a8913ccf" providerId="AD" clId="Web-{40F621CB-766C-BE6A-F85A-4698672E7F90}" dt="2024-10-09T11:27:18.337" v="131" actId="20577"/>
          <ac:spMkLst>
            <pc:docMk/>
            <pc:sldMk cId="1329402463" sldId="274"/>
            <ac:spMk id="10" creationId="{0AFA99E9-A936-FEA0-C97B-FC32E5F1AB3D}"/>
          </ac:spMkLst>
        </pc:spChg>
      </pc:sldChg>
      <pc:sldChg chg="modNotes">
        <pc:chgData name="Elise Posma" userId="S::e.posma@pznl.nl::0b5ac1b5-28cd-4814-9a1c-0820a8913ccf" providerId="AD" clId="Web-{40F621CB-766C-BE6A-F85A-4698672E7F90}" dt="2024-10-09T10:55:15.955" v="43"/>
        <pc:sldMkLst>
          <pc:docMk/>
          <pc:sldMk cId="556879563" sldId="278"/>
        </pc:sldMkLst>
      </pc:sldChg>
      <pc:sldChg chg="modNotes">
        <pc:chgData name="Elise Posma" userId="S::e.posma@pznl.nl::0b5ac1b5-28cd-4814-9a1c-0820a8913ccf" providerId="AD" clId="Web-{40F621CB-766C-BE6A-F85A-4698672E7F90}" dt="2024-10-09T12:00:50.974" v="251"/>
        <pc:sldMkLst>
          <pc:docMk/>
          <pc:sldMk cId="472608649" sldId="281"/>
        </pc:sldMkLst>
      </pc:sldChg>
      <pc:sldChg chg="modSp modNotes">
        <pc:chgData name="Elise Posma" userId="S::e.posma@pznl.nl::0b5ac1b5-28cd-4814-9a1c-0820a8913ccf" providerId="AD" clId="Web-{40F621CB-766C-BE6A-F85A-4698672E7F90}" dt="2024-10-09T11:53:32.524" v="147" actId="20577"/>
        <pc:sldMkLst>
          <pc:docMk/>
          <pc:sldMk cId="4242541050" sldId="284"/>
        </pc:sldMkLst>
        <pc:spChg chg="mod">
          <ac:chgData name="Elise Posma" userId="S::e.posma@pznl.nl::0b5ac1b5-28cd-4814-9a1c-0820a8913ccf" providerId="AD" clId="Web-{40F621CB-766C-BE6A-F85A-4698672E7F90}" dt="2024-10-09T11:53:32.524" v="147" actId="20577"/>
          <ac:spMkLst>
            <pc:docMk/>
            <pc:sldMk cId="4242541050" sldId="284"/>
            <ac:spMk id="10" creationId="{0AFA99E9-A936-FEA0-C97B-FC32E5F1AB3D}"/>
          </ac:spMkLst>
        </pc:spChg>
      </pc:sldChg>
      <pc:sldChg chg="modSp">
        <pc:chgData name="Elise Posma" userId="S::e.posma@pznl.nl::0b5ac1b5-28cd-4814-9a1c-0820a8913ccf" providerId="AD" clId="Web-{40F621CB-766C-BE6A-F85A-4698672E7F90}" dt="2024-10-09T11:56:52.717" v="209" actId="20577"/>
        <pc:sldMkLst>
          <pc:docMk/>
          <pc:sldMk cId="1887405701" sldId="288"/>
        </pc:sldMkLst>
        <pc:spChg chg="mod">
          <ac:chgData name="Elise Posma" userId="S::e.posma@pznl.nl::0b5ac1b5-28cd-4814-9a1c-0820a8913ccf" providerId="AD" clId="Web-{40F621CB-766C-BE6A-F85A-4698672E7F90}" dt="2024-10-09T11:56:52.717" v="209" actId="20577"/>
          <ac:spMkLst>
            <pc:docMk/>
            <pc:sldMk cId="1887405701" sldId="288"/>
            <ac:spMk id="10" creationId="{0AFA99E9-A936-FEA0-C97B-FC32E5F1AB3D}"/>
          </ac:spMkLst>
        </pc:spChg>
      </pc:sldChg>
      <pc:sldChg chg="modSp modNotes">
        <pc:chgData name="Elise Posma" userId="S::e.posma@pznl.nl::0b5ac1b5-28cd-4814-9a1c-0820a8913ccf" providerId="AD" clId="Web-{40F621CB-766C-BE6A-F85A-4698672E7F90}" dt="2024-10-09T12:02:27.492" v="278"/>
        <pc:sldMkLst>
          <pc:docMk/>
          <pc:sldMk cId="584408964" sldId="291"/>
        </pc:sldMkLst>
        <pc:spChg chg="mod">
          <ac:chgData name="Elise Posma" userId="S::e.posma@pznl.nl::0b5ac1b5-28cd-4814-9a1c-0820a8913ccf" providerId="AD" clId="Web-{40F621CB-766C-BE6A-F85A-4698672E7F90}" dt="2024-10-09T11:54:41.401" v="170" actId="20577"/>
          <ac:spMkLst>
            <pc:docMk/>
            <pc:sldMk cId="584408964" sldId="291"/>
            <ac:spMk id="10" creationId="{0AFA99E9-A936-FEA0-C97B-FC32E5F1AB3D}"/>
          </ac:spMkLst>
        </pc:spChg>
      </pc:sldChg>
      <pc:sldChg chg="modSp add del replId">
        <pc:chgData name="Elise Posma" userId="S::e.posma@pznl.nl::0b5ac1b5-28cd-4814-9a1c-0820a8913ccf" providerId="AD" clId="Web-{40F621CB-766C-BE6A-F85A-4698672E7F90}" dt="2024-10-09T10:54:49.360" v="40"/>
        <pc:sldMkLst>
          <pc:docMk/>
          <pc:sldMk cId="4258092476" sldId="292"/>
        </pc:sldMkLst>
        <pc:spChg chg="mod">
          <ac:chgData name="Elise Posma" userId="S::e.posma@pznl.nl::0b5ac1b5-28cd-4814-9a1c-0820a8913ccf" providerId="AD" clId="Web-{40F621CB-766C-BE6A-F85A-4698672E7F90}" dt="2024-10-09T10:42:07.615" v="38" actId="20577"/>
          <ac:spMkLst>
            <pc:docMk/>
            <pc:sldMk cId="4258092476" sldId="292"/>
            <ac:spMk id="10" creationId="{0AFA99E9-A936-FEA0-C97B-FC32E5F1AB3D}"/>
          </ac:spMkLst>
        </pc:spChg>
      </pc:sldChg>
      <pc:sldChg chg="modSp add">
        <pc:chgData name="Elise Posma" userId="S::e.posma@pznl.nl::0b5ac1b5-28cd-4814-9a1c-0820a8913ccf" providerId="AD" clId="Web-{40F621CB-766C-BE6A-F85A-4698672E7F90}" dt="2024-10-09T10:55:29.830" v="44" actId="20577"/>
        <pc:sldMkLst>
          <pc:docMk/>
          <pc:sldMk cId="3113140432" sldId="293"/>
        </pc:sldMkLst>
        <pc:spChg chg="mod">
          <ac:chgData name="Elise Posma" userId="S::e.posma@pznl.nl::0b5ac1b5-28cd-4814-9a1c-0820a8913ccf" providerId="AD" clId="Web-{40F621CB-766C-BE6A-F85A-4698672E7F90}" dt="2024-10-09T10:55:29.830" v="44" actId="20577"/>
          <ac:spMkLst>
            <pc:docMk/>
            <pc:sldMk cId="3113140432" sldId="293"/>
            <ac:spMk id="10" creationId="{0AFA99E9-A936-FEA0-C97B-FC32E5F1AB3D}"/>
          </ac:spMkLst>
        </pc:spChg>
      </pc:sldChg>
    </pc:docChg>
  </pc:docChgLst>
  <pc:docChgLst>
    <pc:chgData name="Famke van Heeckeren tot Overlaer" userId="96838a5c-d711-4189-832c-a15883880c52" providerId="ADAL" clId="{AD832878-21D4-4216-8A89-CB561E4455EE}"/>
    <pc:docChg chg="undo custSel modSld">
      <pc:chgData name="Famke van Heeckeren tot Overlaer" userId="96838a5c-d711-4189-832c-a15883880c52" providerId="ADAL" clId="{AD832878-21D4-4216-8A89-CB561E4455EE}" dt="2024-10-21T14:51:38.770" v="130" actId="255"/>
      <pc:docMkLst>
        <pc:docMk/>
      </pc:docMkLst>
      <pc:sldChg chg="modSp mod">
        <pc:chgData name="Famke van Heeckeren tot Overlaer" userId="96838a5c-d711-4189-832c-a15883880c52" providerId="ADAL" clId="{AD832878-21D4-4216-8A89-CB561E4455EE}" dt="2024-10-08T12:11:54.570" v="0" actId="2711"/>
        <pc:sldMkLst>
          <pc:docMk/>
          <pc:sldMk cId="1329402463" sldId="274"/>
        </pc:sldMkLst>
        <pc:spChg chg="mod">
          <ac:chgData name="Famke van Heeckeren tot Overlaer" userId="96838a5c-d711-4189-832c-a15883880c52" providerId="ADAL" clId="{AD832878-21D4-4216-8A89-CB561E4455EE}" dt="2024-10-08T12:11:54.570" v="0" actId="2711"/>
          <ac:spMkLst>
            <pc:docMk/>
            <pc:sldMk cId="1329402463" sldId="274"/>
            <ac:spMk id="10" creationId="{0AFA99E9-A936-FEA0-C97B-FC32E5F1AB3D}"/>
          </ac:spMkLst>
        </pc:spChg>
      </pc:sldChg>
      <pc:sldChg chg="addSp modSp mod modNotesTx">
        <pc:chgData name="Famke van Heeckeren tot Overlaer" userId="96838a5c-d711-4189-832c-a15883880c52" providerId="ADAL" clId="{AD832878-21D4-4216-8A89-CB561E4455EE}" dt="2024-10-21T14:51:38.770" v="130" actId="255"/>
        <pc:sldMkLst>
          <pc:docMk/>
          <pc:sldMk cId="3113140432" sldId="293"/>
        </pc:sldMkLst>
        <pc:spChg chg="add">
          <ac:chgData name="Famke van Heeckeren tot Overlaer" userId="96838a5c-d711-4189-832c-a15883880c52" providerId="ADAL" clId="{AD832878-21D4-4216-8A89-CB561E4455EE}" dt="2024-10-21T14:47:58.330" v="85"/>
          <ac:spMkLst>
            <pc:docMk/>
            <pc:sldMk cId="3113140432" sldId="293"/>
            <ac:spMk id="4" creationId="{51D0B45D-401E-69C6-6AD6-2AED1157E1CA}"/>
          </ac:spMkLst>
        </pc:spChg>
        <pc:spChg chg="mod">
          <ac:chgData name="Famke van Heeckeren tot Overlaer" userId="96838a5c-d711-4189-832c-a15883880c52" providerId="ADAL" clId="{AD832878-21D4-4216-8A89-CB561E4455EE}" dt="2024-10-21T14:51:38.770" v="130" actId="255"/>
          <ac:spMkLst>
            <pc:docMk/>
            <pc:sldMk cId="3113140432" sldId="293"/>
            <ac:spMk id="10" creationId="{0AFA99E9-A936-FEA0-C97B-FC32E5F1AB3D}"/>
          </ac:spMkLst>
        </pc:spChg>
        <pc:picChg chg="add mod">
          <ac:chgData name="Famke van Heeckeren tot Overlaer" userId="96838a5c-d711-4189-832c-a15883880c52" providerId="ADAL" clId="{AD832878-21D4-4216-8A89-CB561E4455EE}" dt="2024-10-21T14:51:16.288" v="129" actId="1036"/>
          <ac:picMkLst>
            <pc:docMk/>
            <pc:sldMk cId="3113140432" sldId="293"/>
            <ac:picMk id="3" creationId="{24A98D80-5B85-1F7E-781E-B5797C407DFB}"/>
          </ac:picMkLst>
        </pc:picChg>
      </pc:sldChg>
    </pc:docChg>
  </pc:docChgLst>
  <pc:docChgLst>
    <pc:chgData name="Elise Posma" userId="S::e.posma@pznl.nl::0b5ac1b5-28cd-4814-9a1c-0820a8913ccf" providerId="AD" clId="Web-{E4D03264-7DD4-8A9E-2AB6-2490DD217CA3}"/>
    <pc:docChg chg="modSld sldOrd">
      <pc:chgData name="Elise Posma" userId="S::e.posma@pznl.nl::0b5ac1b5-28cd-4814-9a1c-0820a8913ccf" providerId="AD" clId="Web-{E4D03264-7DD4-8A9E-2AB6-2490DD217CA3}" dt="2024-07-15T13:26:43.310" v="72" actId="20577"/>
      <pc:docMkLst>
        <pc:docMk/>
      </pc:docMkLst>
      <pc:sldChg chg="ord">
        <pc:chgData name="Elise Posma" userId="S::e.posma@pznl.nl::0b5ac1b5-28cd-4814-9a1c-0820a8913ccf" providerId="AD" clId="Web-{E4D03264-7DD4-8A9E-2AB6-2490DD217CA3}" dt="2024-07-15T13:21:30.815" v="21"/>
        <pc:sldMkLst>
          <pc:docMk/>
          <pc:sldMk cId="139439553" sldId="271"/>
        </pc:sldMkLst>
      </pc:sldChg>
      <pc:sldChg chg="ord">
        <pc:chgData name="Elise Posma" userId="S::e.posma@pznl.nl::0b5ac1b5-28cd-4814-9a1c-0820a8913ccf" providerId="AD" clId="Web-{E4D03264-7DD4-8A9E-2AB6-2490DD217CA3}" dt="2024-07-15T13:20:42.735" v="20"/>
        <pc:sldMkLst>
          <pc:docMk/>
          <pc:sldMk cId="1504154189" sldId="272"/>
        </pc:sldMkLst>
      </pc:sldChg>
      <pc:sldChg chg="modSp modNotes">
        <pc:chgData name="Elise Posma" userId="S::e.posma@pznl.nl::0b5ac1b5-28cd-4814-9a1c-0820a8913ccf" providerId="AD" clId="Web-{E4D03264-7DD4-8A9E-2AB6-2490DD217CA3}" dt="2024-07-15T13:26:43.310" v="72" actId="20577"/>
        <pc:sldMkLst>
          <pc:docMk/>
          <pc:sldMk cId="1329402463" sldId="274"/>
        </pc:sldMkLst>
        <pc:spChg chg="mod">
          <ac:chgData name="Elise Posma" userId="S::e.posma@pznl.nl::0b5ac1b5-28cd-4814-9a1c-0820a8913ccf" providerId="AD" clId="Web-{E4D03264-7DD4-8A9E-2AB6-2490DD217CA3}" dt="2024-07-15T13:26:43.310" v="72" actId="20577"/>
          <ac:spMkLst>
            <pc:docMk/>
            <pc:sldMk cId="1329402463" sldId="274"/>
            <ac:spMk id="10" creationId="{0AFA99E9-A936-FEA0-C97B-FC32E5F1AB3D}"/>
          </ac:spMkLst>
        </pc:spChg>
      </pc:sldChg>
      <pc:sldChg chg="ord">
        <pc:chgData name="Elise Posma" userId="S::e.posma@pznl.nl::0b5ac1b5-28cd-4814-9a1c-0820a8913ccf" providerId="AD" clId="Web-{E4D03264-7DD4-8A9E-2AB6-2490DD217CA3}" dt="2024-07-15T13:19:38.795" v="19"/>
        <pc:sldMkLst>
          <pc:docMk/>
          <pc:sldMk cId="3748225533" sldId="275"/>
        </pc:sldMkLst>
      </pc:sldChg>
      <pc:sldChg chg="ord">
        <pc:chgData name="Elise Posma" userId="S::e.posma@pznl.nl::0b5ac1b5-28cd-4814-9a1c-0820a8913ccf" providerId="AD" clId="Web-{E4D03264-7DD4-8A9E-2AB6-2490DD217CA3}" dt="2024-07-15T13:21:32.971" v="22"/>
        <pc:sldMkLst>
          <pc:docMk/>
          <pc:sldMk cId="556879563" sldId="278"/>
        </pc:sldMkLst>
      </pc:sldChg>
      <pc:sldChg chg="modNotes">
        <pc:chgData name="Elise Posma" userId="S::e.posma@pznl.nl::0b5ac1b5-28cd-4814-9a1c-0820a8913ccf" providerId="AD" clId="Web-{E4D03264-7DD4-8A9E-2AB6-2490DD217CA3}" dt="2024-07-15T11:02:33.910" v="12"/>
        <pc:sldMkLst>
          <pc:docMk/>
          <pc:sldMk cId="3477824738" sldId="279"/>
        </pc:sldMkLst>
      </pc:sldChg>
      <pc:sldChg chg="ord modNotes">
        <pc:chgData name="Elise Posma" userId="S::e.posma@pznl.nl::0b5ac1b5-28cd-4814-9a1c-0820a8913ccf" providerId="AD" clId="Web-{E4D03264-7DD4-8A9E-2AB6-2490DD217CA3}" dt="2024-07-15T13:23:47.867" v="28"/>
        <pc:sldMkLst>
          <pc:docMk/>
          <pc:sldMk cId="472608649" sldId="281"/>
        </pc:sldMkLst>
      </pc:sldChg>
      <pc:sldChg chg="modNotes">
        <pc:chgData name="Elise Posma" userId="S::e.posma@pznl.nl::0b5ac1b5-28cd-4814-9a1c-0820a8913ccf" providerId="AD" clId="Web-{E4D03264-7DD4-8A9E-2AB6-2490DD217CA3}" dt="2024-07-15T13:24:09.899" v="31"/>
        <pc:sldMkLst>
          <pc:docMk/>
          <pc:sldMk cId="584408964" sldId="291"/>
        </pc:sldMkLst>
      </pc:sldChg>
      <pc:sldChg chg="modNotes">
        <pc:chgData name="Elise Posma" userId="S::e.posma@pznl.nl::0b5ac1b5-28cd-4814-9a1c-0820a8913ccf" providerId="AD" clId="Web-{E4D03264-7DD4-8A9E-2AB6-2490DD217CA3}" dt="2024-07-15T11:02:55.270" v="18"/>
        <pc:sldMkLst>
          <pc:docMk/>
          <pc:sldMk cId="2250898559" sldId="292"/>
        </pc:sldMkLst>
      </pc:sldChg>
    </pc:docChg>
  </pc:docChgLst>
  <pc:docChgLst>
    <pc:chgData name="Elise Posma" userId="S::e.posma@pznl.nl::0b5ac1b5-28cd-4814-9a1c-0820a8913ccf" providerId="AD" clId="Web-{75986BE4-A92B-EB42-842E-A7BE091EFABF}"/>
    <pc:docChg chg="modSld">
      <pc:chgData name="Elise Posma" userId="S::e.posma@pznl.nl::0b5ac1b5-28cd-4814-9a1c-0820a8913ccf" providerId="AD" clId="Web-{75986BE4-A92B-EB42-842E-A7BE091EFABF}" dt="2024-12-02T15:11:10.177" v="8" actId="1076"/>
      <pc:docMkLst>
        <pc:docMk/>
      </pc:docMkLst>
      <pc:sldChg chg="modSp">
        <pc:chgData name="Elise Posma" userId="S::e.posma@pznl.nl::0b5ac1b5-28cd-4814-9a1c-0820a8913ccf" providerId="AD" clId="Web-{75986BE4-A92B-EB42-842E-A7BE091EFABF}" dt="2024-12-02T15:10:29.268" v="2" actId="1076"/>
        <pc:sldMkLst>
          <pc:docMk/>
          <pc:sldMk cId="1329402463" sldId="274"/>
        </pc:sldMkLst>
        <pc:picChg chg="mod">
          <ac:chgData name="Elise Posma" userId="S::e.posma@pznl.nl::0b5ac1b5-28cd-4814-9a1c-0820a8913ccf" providerId="AD" clId="Web-{75986BE4-A92B-EB42-842E-A7BE091EFABF}" dt="2024-12-02T15:10:29.268" v="2" actId="1076"/>
          <ac:picMkLst>
            <pc:docMk/>
            <pc:sldMk cId="1329402463" sldId="274"/>
            <ac:picMk id="3" creationId="{7D00170A-9551-01F2-32F0-4EBDAF3D202A}"/>
          </ac:picMkLst>
        </pc:picChg>
      </pc:sldChg>
      <pc:sldChg chg="addSp delSp modSp">
        <pc:chgData name="Elise Posma" userId="S::e.posma@pznl.nl::0b5ac1b5-28cd-4814-9a1c-0820a8913ccf" providerId="AD" clId="Web-{75986BE4-A92B-EB42-842E-A7BE091EFABF}" dt="2024-12-02T15:11:10.177" v="8" actId="1076"/>
        <pc:sldMkLst>
          <pc:docMk/>
          <pc:sldMk cId="3113140432" sldId="293"/>
        </pc:sldMkLst>
        <pc:spChg chg="mod">
          <ac:chgData name="Elise Posma" userId="S::e.posma@pznl.nl::0b5ac1b5-28cd-4814-9a1c-0820a8913ccf" providerId="AD" clId="Web-{75986BE4-A92B-EB42-842E-A7BE091EFABF}" dt="2024-12-02T15:10:51.988" v="3" actId="20577"/>
          <ac:spMkLst>
            <pc:docMk/>
            <pc:sldMk cId="3113140432" sldId="293"/>
            <ac:spMk id="10" creationId="{0AFA99E9-A936-FEA0-C97B-FC32E5F1AB3D}"/>
          </ac:spMkLst>
        </pc:spChg>
        <pc:picChg chg="add mod">
          <ac:chgData name="Elise Posma" userId="S::e.posma@pznl.nl::0b5ac1b5-28cd-4814-9a1c-0820a8913ccf" providerId="AD" clId="Web-{75986BE4-A92B-EB42-842E-A7BE091EFABF}" dt="2024-12-02T15:11:10.177" v="8" actId="1076"/>
          <ac:picMkLst>
            <pc:docMk/>
            <pc:sldMk cId="3113140432" sldId="293"/>
            <ac:picMk id="2" creationId="{B982E6FF-2762-7015-0896-4576A75CF73C}"/>
          </ac:picMkLst>
        </pc:picChg>
        <pc:picChg chg="del">
          <ac:chgData name="Elise Posma" userId="S::e.posma@pznl.nl::0b5ac1b5-28cd-4814-9a1c-0820a8913ccf" providerId="AD" clId="Web-{75986BE4-A92B-EB42-842E-A7BE091EFABF}" dt="2024-12-02T15:10:53.801" v="4"/>
          <ac:picMkLst>
            <pc:docMk/>
            <pc:sldMk cId="3113140432" sldId="293"/>
            <ac:picMk id="3" creationId="{24A98D80-5B85-1F7E-781E-B5797C407DFB}"/>
          </ac:picMkLst>
        </pc:picChg>
      </pc:sldChg>
    </pc:docChg>
  </pc:docChgLst>
  <pc:docChgLst>
    <pc:chgData name="Famke van Heeckeren tot Overlaer" userId="96838a5c-d711-4189-832c-a15883880c52" providerId="ADAL" clId="{9DBCEF80-B6DE-449C-9D5F-F13550057DE2}"/>
    <pc:docChg chg="undo custSel modSld">
      <pc:chgData name="Famke van Heeckeren tot Overlaer" userId="96838a5c-d711-4189-832c-a15883880c52" providerId="ADAL" clId="{9DBCEF80-B6DE-449C-9D5F-F13550057DE2}" dt="2024-09-27T10:41:25.128" v="18" actId="20577"/>
      <pc:docMkLst>
        <pc:docMk/>
      </pc:docMkLst>
      <pc:sldChg chg="addSp delSp modSp mod">
        <pc:chgData name="Famke van Heeckeren tot Overlaer" userId="96838a5c-d711-4189-832c-a15883880c52" providerId="ADAL" clId="{9DBCEF80-B6DE-449C-9D5F-F13550057DE2}" dt="2024-09-27T10:36:42.813" v="10" actId="1076"/>
        <pc:sldMkLst>
          <pc:docMk/>
          <pc:sldMk cId="259076094" sldId="256"/>
        </pc:sldMkLst>
        <pc:spChg chg="mod">
          <ac:chgData name="Famke van Heeckeren tot Overlaer" userId="96838a5c-d711-4189-832c-a15883880c52" providerId="ADAL" clId="{9DBCEF80-B6DE-449C-9D5F-F13550057DE2}" dt="2024-09-27T10:36:26.574" v="5" actId="20577"/>
          <ac:spMkLst>
            <pc:docMk/>
            <pc:sldMk cId="259076094" sldId="256"/>
            <ac:spMk id="10" creationId="{60674255-069B-C1A1-4152-C539CBBB6B37}"/>
          </ac:spMkLst>
        </pc:spChg>
        <pc:spChg chg="del">
          <ac:chgData name="Famke van Heeckeren tot Overlaer" userId="96838a5c-d711-4189-832c-a15883880c52" providerId="ADAL" clId="{9DBCEF80-B6DE-449C-9D5F-F13550057DE2}" dt="2024-09-27T10:36:18.427" v="2" actId="478"/>
          <ac:spMkLst>
            <pc:docMk/>
            <pc:sldMk cId="259076094" sldId="256"/>
            <ac:spMk id="11" creationId="{353125B2-72A9-B223-260D-25D0D4D8A4F2}"/>
          </ac:spMkLst>
        </pc:spChg>
        <pc:picChg chg="add mod">
          <ac:chgData name="Famke van Heeckeren tot Overlaer" userId="96838a5c-d711-4189-832c-a15883880c52" providerId="ADAL" clId="{9DBCEF80-B6DE-449C-9D5F-F13550057DE2}" dt="2024-09-27T10:36:42.813" v="10" actId="1076"/>
          <ac:picMkLst>
            <pc:docMk/>
            <pc:sldMk cId="259076094" sldId="256"/>
            <ac:picMk id="3" creationId="{5EF1E8A4-C9EA-AF1F-60EE-AE69237E3336}"/>
          </ac:picMkLst>
        </pc:picChg>
      </pc:sldChg>
      <pc:sldChg chg="modSp mod">
        <pc:chgData name="Famke van Heeckeren tot Overlaer" userId="96838a5c-d711-4189-832c-a15883880c52" providerId="ADAL" clId="{9DBCEF80-B6DE-449C-9D5F-F13550057DE2}" dt="2024-09-27T10:25:51.872" v="1" actId="1076"/>
        <pc:sldMkLst>
          <pc:docMk/>
          <pc:sldMk cId="3307292787" sldId="269"/>
        </pc:sldMkLst>
        <pc:spChg chg="mod">
          <ac:chgData name="Famke van Heeckeren tot Overlaer" userId="96838a5c-d711-4189-832c-a15883880c52" providerId="ADAL" clId="{9DBCEF80-B6DE-449C-9D5F-F13550057DE2}" dt="2024-09-27T10:25:48.653" v="0"/>
          <ac:spMkLst>
            <pc:docMk/>
            <pc:sldMk cId="3307292787" sldId="269"/>
            <ac:spMk id="8" creationId="{6189840A-674E-1182-65C7-A7C014F02347}"/>
          </ac:spMkLst>
        </pc:spChg>
        <pc:picChg chg="mod">
          <ac:chgData name="Famke van Heeckeren tot Overlaer" userId="96838a5c-d711-4189-832c-a15883880c52" providerId="ADAL" clId="{9DBCEF80-B6DE-449C-9D5F-F13550057DE2}" dt="2024-09-27T10:25:51.872" v="1" actId="1076"/>
          <ac:picMkLst>
            <pc:docMk/>
            <pc:sldMk cId="3307292787" sldId="269"/>
            <ac:picMk id="2" creationId="{872F1797-1EDE-3D71-9A1B-EBF2C363D9CC}"/>
          </ac:picMkLst>
        </pc:picChg>
      </pc:sldChg>
      <pc:sldChg chg="modSp mod">
        <pc:chgData name="Famke van Heeckeren tot Overlaer" userId="96838a5c-d711-4189-832c-a15883880c52" providerId="ADAL" clId="{9DBCEF80-B6DE-449C-9D5F-F13550057DE2}" dt="2024-09-27T10:41:25.128" v="18" actId="20577"/>
        <pc:sldMkLst>
          <pc:docMk/>
          <pc:sldMk cId="3477824738" sldId="279"/>
        </pc:sldMkLst>
        <pc:spChg chg="mod">
          <ac:chgData name="Famke van Heeckeren tot Overlaer" userId="96838a5c-d711-4189-832c-a15883880c52" providerId="ADAL" clId="{9DBCEF80-B6DE-449C-9D5F-F13550057DE2}" dt="2024-09-27T10:41:25.128" v="18" actId="20577"/>
          <ac:spMkLst>
            <pc:docMk/>
            <pc:sldMk cId="3477824738" sldId="279"/>
            <ac:spMk id="2" creationId="{6C6A25EE-B167-7BC7-D389-7C3601565AEE}"/>
          </ac:spMkLst>
        </pc:spChg>
      </pc:sldChg>
    </pc:docChg>
  </pc:docChgLst>
  <pc:docChgLst>
    <pc:chgData name="Elise Posma" userId="S::e.posma@pznl.nl::0b5ac1b5-28cd-4814-9a1c-0820a8913ccf" providerId="AD" clId="Web-{8A2F0B3A-6605-CA4F-B510-1C927BC578CB}"/>
    <pc:docChg chg="modSld">
      <pc:chgData name="Elise Posma" userId="S::e.posma@pznl.nl::0b5ac1b5-28cd-4814-9a1c-0820a8913ccf" providerId="AD" clId="Web-{8A2F0B3A-6605-CA4F-B510-1C927BC578CB}" dt="2024-08-05T10:15:01.175" v="16" actId="20577"/>
      <pc:docMkLst>
        <pc:docMk/>
      </pc:docMkLst>
      <pc:sldChg chg="modSp">
        <pc:chgData name="Elise Posma" userId="S::e.posma@pznl.nl::0b5ac1b5-28cd-4814-9a1c-0820a8913ccf" providerId="AD" clId="Web-{8A2F0B3A-6605-CA4F-B510-1C927BC578CB}" dt="2024-08-05T10:15:01.175" v="16" actId="20577"/>
        <pc:sldMkLst>
          <pc:docMk/>
          <pc:sldMk cId="2979246287" sldId="258"/>
        </pc:sldMkLst>
        <pc:spChg chg="mod">
          <ac:chgData name="Elise Posma" userId="S::e.posma@pznl.nl::0b5ac1b5-28cd-4814-9a1c-0820a8913ccf" providerId="AD" clId="Web-{8A2F0B3A-6605-CA4F-B510-1C927BC578CB}" dt="2024-08-05T10:15:01.175" v="16" actId="20577"/>
          <ac:spMkLst>
            <pc:docMk/>
            <pc:sldMk cId="2979246287" sldId="258"/>
            <ac:spMk id="8" creationId="{6189840A-674E-1182-65C7-A7C014F02347}"/>
          </ac:spMkLst>
        </pc:spChg>
      </pc:sldChg>
      <pc:sldChg chg="modSp">
        <pc:chgData name="Elise Posma" userId="S::e.posma@pznl.nl::0b5ac1b5-28cd-4814-9a1c-0820a8913ccf" providerId="AD" clId="Web-{8A2F0B3A-6605-CA4F-B510-1C927BC578CB}" dt="2024-08-05T10:12:48.092" v="8" actId="20577"/>
        <pc:sldMkLst>
          <pc:docMk/>
          <pc:sldMk cId="139439553" sldId="271"/>
        </pc:sldMkLst>
        <pc:spChg chg="mod">
          <ac:chgData name="Elise Posma" userId="S::e.posma@pznl.nl::0b5ac1b5-28cd-4814-9a1c-0820a8913ccf" providerId="AD" clId="Web-{8A2F0B3A-6605-CA4F-B510-1C927BC578CB}" dt="2024-08-05T10:12:48.092" v="8" actId="20577"/>
          <ac:spMkLst>
            <pc:docMk/>
            <pc:sldMk cId="139439553" sldId="271"/>
            <ac:spMk id="10" creationId="{0AFA99E9-A936-FEA0-C97B-FC32E5F1AB3D}"/>
          </ac:spMkLst>
        </pc:spChg>
      </pc:sldChg>
      <pc:sldChg chg="addSp delSp modSp">
        <pc:chgData name="Elise Posma" userId="S::e.posma@pznl.nl::0b5ac1b5-28cd-4814-9a1c-0820a8913ccf" providerId="AD" clId="Web-{8A2F0B3A-6605-CA4F-B510-1C927BC578CB}" dt="2024-08-05T10:12:24.013" v="4" actId="1076"/>
        <pc:sldMkLst>
          <pc:docMk/>
          <pc:sldMk cId="1504154189" sldId="272"/>
        </pc:sldMkLst>
        <pc:picChg chg="add mod">
          <ac:chgData name="Elise Posma" userId="S::e.posma@pznl.nl::0b5ac1b5-28cd-4814-9a1c-0820a8913ccf" providerId="AD" clId="Web-{8A2F0B3A-6605-CA4F-B510-1C927BC578CB}" dt="2024-08-05T10:12:24.013" v="4" actId="1076"/>
          <ac:picMkLst>
            <pc:docMk/>
            <pc:sldMk cId="1504154189" sldId="272"/>
            <ac:picMk id="2" creationId="{4252FE61-DA25-19A5-9082-CBB2883221BB}"/>
          </ac:picMkLst>
        </pc:picChg>
        <pc:picChg chg="del">
          <ac:chgData name="Elise Posma" userId="S::e.posma@pznl.nl::0b5ac1b5-28cd-4814-9a1c-0820a8913ccf" providerId="AD" clId="Web-{8A2F0B3A-6605-CA4F-B510-1C927BC578CB}" dt="2024-08-05T10:12:15.591" v="1"/>
          <ac:picMkLst>
            <pc:docMk/>
            <pc:sldMk cId="1504154189" sldId="272"/>
            <ac:picMk id="5" creationId="{7F42C67A-1AED-EB39-8FEB-881B47DD7669}"/>
          </ac:picMkLst>
        </pc:picChg>
      </pc:sldChg>
      <pc:sldChg chg="modSp">
        <pc:chgData name="Elise Posma" userId="S::e.posma@pznl.nl::0b5ac1b5-28cd-4814-9a1c-0820a8913ccf" providerId="AD" clId="Web-{8A2F0B3A-6605-CA4F-B510-1C927BC578CB}" dt="2024-08-05T10:12:55.967" v="9" actId="14100"/>
        <pc:sldMkLst>
          <pc:docMk/>
          <pc:sldMk cId="1329402463" sldId="274"/>
        </pc:sldMkLst>
        <pc:spChg chg="mod">
          <ac:chgData name="Elise Posma" userId="S::e.posma@pznl.nl::0b5ac1b5-28cd-4814-9a1c-0820a8913ccf" providerId="AD" clId="Web-{8A2F0B3A-6605-CA4F-B510-1C927BC578CB}" dt="2024-08-05T10:12:55.967" v="9" actId="14100"/>
          <ac:spMkLst>
            <pc:docMk/>
            <pc:sldMk cId="1329402463" sldId="274"/>
            <ac:spMk id="10" creationId="{0AFA99E9-A936-FEA0-C97B-FC32E5F1AB3D}"/>
          </ac:spMkLst>
        </pc:spChg>
      </pc:sldChg>
      <pc:sldChg chg="modSp">
        <pc:chgData name="Elise Posma" userId="S::e.posma@pznl.nl::0b5ac1b5-28cd-4814-9a1c-0820a8913ccf" providerId="AD" clId="Web-{8A2F0B3A-6605-CA4F-B510-1C927BC578CB}" dt="2024-08-05T10:13:44.485" v="14" actId="20577"/>
        <pc:sldMkLst>
          <pc:docMk/>
          <pc:sldMk cId="472608649" sldId="281"/>
        </pc:sldMkLst>
        <pc:spChg chg="mod">
          <ac:chgData name="Elise Posma" userId="S::e.posma@pznl.nl::0b5ac1b5-28cd-4814-9a1c-0820a8913ccf" providerId="AD" clId="Web-{8A2F0B3A-6605-CA4F-B510-1C927BC578CB}" dt="2024-08-05T10:13:44.485" v="14" actId="20577"/>
          <ac:spMkLst>
            <pc:docMk/>
            <pc:sldMk cId="472608649" sldId="281"/>
            <ac:spMk id="10" creationId="{0AFA99E9-A936-FEA0-C97B-FC32E5F1AB3D}"/>
          </ac:spMkLst>
        </pc:spChg>
      </pc:sldChg>
      <pc:sldChg chg="modNotes">
        <pc:chgData name="Elise Posma" userId="S::e.posma@pznl.nl::0b5ac1b5-28cd-4814-9a1c-0820a8913ccf" providerId="AD" clId="Web-{8A2F0B3A-6605-CA4F-B510-1C927BC578CB}" dt="2024-08-05T10:14:22.267" v="15"/>
        <pc:sldMkLst>
          <pc:docMk/>
          <pc:sldMk cId="584408964" sldId="291"/>
        </pc:sldMkLst>
      </pc:sldChg>
    </pc:docChg>
  </pc:docChgLst>
  <pc:docChgLst>
    <pc:chgData name="Elise Posma" userId="S::e.posma@pznl.nl::0b5ac1b5-28cd-4814-9a1c-0820a8913ccf" providerId="AD" clId="Web-{F398AC46-0D84-C2E3-BD7B-64738256A98E}"/>
    <pc:docChg chg="modSld">
      <pc:chgData name="Elise Posma" userId="S::e.posma@pznl.nl::0b5ac1b5-28cd-4814-9a1c-0820a8913ccf" providerId="AD" clId="Web-{F398AC46-0D84-C2E3-BD7B-64738256A98E}" dt="2024-10-08T12:29:29.232" v="681" actId="20577"/>
      <pc:docMkLst>
        <pc:docMk/>
      </pc:docMkLst>
      <pc:sldChg chg="modSp">
        <pc:chgData name="Elise Posma" userId="S::e.posma@pznl.nl::0b5ac1b5-28cd-4814-9a1c-0820a8913ccf" providerId="AD" clId="Web-{F398AC46-0D84-C2E3-BD7B-64738256A98E}" dt="2024-10-08T12:29:29.232" v="681" actId="20577"/>
        <pc:sldMkLst>
          <pc:docMk/>
          <pc:sldMk cId="409741479" sldId="268"/>
        </pc:sldMkLst>
        <pc:spChg chg="mod">
          <ac:chgData name="Elise Posma" userId="S::e.posma@pznl.nl::0b5ac1b5-28cd-4814-9a1c-0820a8913ccf" providerId="AD" clId="Web-{F398AC46-0D84-C2E3-BD7B-64738256A98E}" dt="2024-10-08T12:29:29.232" v="681" actId="20577"/>
          <ac:spMkLst>
            <pc:docMk/>
            <pc:sldMk cId="409741479" sldId="268"/>
            <ac:spMk id="12" creationId="{3F5A8134-E7D5-CE49-8A49-368D6389E008}"/>
          </ac:spMkLst>
        </pc:spChg>
      </pc:sldChg>
      <pc:sldChg chg="modSp modNotes">
        <pc:chgData name="Elise Posma" userId="S::e.posma@pznl.nl::0b5ac1b5-28cd-4814-9a1c-0820a8913ccf" providerId="AD" clId="Web-{F398AC46-0D84-C2E3-BD7B-64738256A98E}" dt="2024-10-08T12:11:07.379" v="217" actId="20577"/>
        <pc:sldMkLst>
          <pc:docMk/>
          <pc:sldMk cId="3477824738" sldId="279"/>
        </pc:sldMkLst>
        <pc:spChg chg="mod">
          <ac:chgData name="Elise Posma" userId="S::e.posma@pznl.nl::0b5ac1b5-28cd-4814-9a1c-0820a8913ccf" providerId="AD" clId="Web-{F398AC46-0D84-C2E3-BD7B-64738256A98E}" dt="2024-10-08T12:11:07.379" v="217" actId="20577"/>
          <ac:spMkLst>
            <pc:docMk/>
            <pc:sldMk cId="3477824738" sldId="279"/>
            <ac:spMk id="2" creationId="{6C6A25EE-B167-7BC7-D389-7C3601565AEE}"/>
          </ac:spMkLst>
        </pc:spChg>
      </pc:sldChg>
      <pc:sldChg chg="modSp">
        <pc:chgData name="Elise Posma" userId="S::e.posma@pznl.nl::0b5ac1b5-28cd-4814-9a1c-0820a8913ccf" providerId="AD" clId="Web-{F398AC46-0D84-C2E3-BD7B-64738256A98E}" dt="2024-10-08T12:17:31.513" v="372" actId="20577"/>
        <pc:sldMkLst>
          <pc:docMk/>
          <pc:sldMk cId="472608649" sldId="281"/>
        </pc:sldMkLst>
        <pc:spChg chg="mod">
          <ac:chgData name="Elise Posma" userId="S::e.posma@pznl.nl::0b5ac1b5-28cd-4814-9a1c-0820a8913ccf" providerId="AD" clId="Web-{F398AC46-0D84-C2E3-BD7B-64738256A98E}" dt="2024-10-08T12:17:31.513" v="372" actId="20577"/>
          <ac:spMkLst>
            <pc:docMk/>
            <pc:sldMk cId="472608649" sldId="281"/>
            <ac:spMk id="10" creationId="{0AFA99E9-A936-FEA0-C97B-FC32E5F1AB3D}"/>
          </ac:spMkLst>
        </pc:spChg>
      </pc:sldChg>
      <pc:sldChg chg="modSp">
        <pc:chgData name="Elise Posma" userId="S::e.posma@pznl.nl::0b5ac1b5-28cd-4814-9a1c-0820a8913ccf" providerId="AD" clId="Web-{F398AC46-0D84-C2E3-BD7B-64738256A98E}" dt="2024-10-08T12:19:11.687" v="374" actId="20577"/>
        <pc:sldMkLst>
          <pc:docMk/>
          <pc:sldMk cId="4242541050" sldId="284"/>
        </pc:sldMkLst>
        <pc:spChg chg="mod">
          <ac:chgData name="Elise Posma" userId="S::e.posma@pznl.nl::0b5ac1b5-28cd-4814-9a1c-0820a8913ccf" providerId="AD" clId="Web-{F398AC46-0D84-C2E3-BD7B-64738256A98E}" dt="2024-10-08T12:19:11.687" v="374" actId="20577"/>
          <ac:spMkLst>
            <pc:docMk/>
            <pc:sldMk cId="4242541050" sldId="284"/>
            <ac:spMk id="10" creationId="{0AFA99E9-A936-FEA0-C97B-FC32E5F1AB3D}"/>
          </ac:spMkLst>
        </pc:spChg>
      </pc:sldChg>
      <pc:sldChg chg="modSp">
        <pc:chgData name="Elise Posma" userId="S::e.posma@pznl.nl::0b5ac1b5-28cd-4814-9a1c-0820a8913ccf" providerId="AD" clId="Web-{F398AC46-0D84-C2E3-BD7B-64738256A98E}" dt="2024-10-08T12:27:24.214" v="594" actId="20577"/>
        <pc:sldMkLst>
          <pc:docMk/>
          <pc:sldMk cId="584408964" sldId="291"/>
        </pc:sldMkLst>
        <pc:spChg chg="mod">
          <ac:chgData name="Elise Posma" userId="S::e.posma@pznl.nl::0b5ac1b5-28cd-4814-9a1c-0820a8913ccf" providerId="AD" clId="Web-{F398AC46-0D84-C2E3-BD7B-64738256A98E}" dt="2024-10-08T12:27:24.214" v="594" actId="20577"/>
          <ac:spMkLst>
            <pc:docMk/>
            <pc:sldMk cId="584408964" sldId="291"/>
            <ac:spMk id="10" creationId="{0AFA99E9-A936-FEA0-C97B-FC32E5F1AB3D}"/>
          </ac:spMkLst>
        </pc:spChg>
      </pc:sldChg>
    </pc:docChg>
  </pc:docChgLst>
  <pc:docChgLst>
    <pc:chgData name="Elise Posma" userId="0b5ac1b5-28cd-4814-9a1c-0820a8913ccf" providerId="ADAL" clId="{BB9D2976-F8C8-407E-8EDA-3CC660082848}"/>
    <pc:docChg chg="custSel modSld sldOrd">
      <pc:chgData name="Elise Posma" userId="0b5ac1b5-28cd-4814-9a1c-0820a8913ccf" providerId="ADAL" clId="{BB9D2976-F8C8-407E-8EDA-3CC660082848}" dt="2024-07-09T12:28:28.740" v="575" actId="20577"/>
      <pc:docMkLst>
        <pc:docMk/>
      </pc:docMkLst>
      <pc:sldChg chg="ord">
        <pc:chgData name="Elise Posma" userId="0b5ac1b5-28cd-4814-9a1c-0820a8913ccf" providerId="ADAL" clId="{BB9D2976-F8C8-407E-8EDA-3CC660082848}" dt="2024-07-09T12:12:42.642" v="35"/>
        <pc:sldMkLst>
          <pc:docMk/>
          <pc:sldMk cId="1329402463" sldId="274"/>
        </pc:sldMkLst>
      </pc:sldChg>
      <pc:sldChg chg="ord addCm modCm">
        <pc:chgData name="Elise Posma" userId="0b5ac1b5-28cd-4814-9a1c-0820a8913ccf" providerId="ADAL" clId="{BB9D2976-F8C8-407E-8EDA-3CC660082848}" dt="2024-07-09T12:12:18.709" v="33"/>
        <pc:sldMkLst>
          <pc:docMk/>
          <pc:sldMk cId="3748225533" sldId="275"/>
        </pc:sldMkLst>
      </pc:sldChg>
      <pc:sldChg chg="modSp mod addCm modCm">
        <pc:chgData name="Elise Posma" userId="0b5ac1b5-28cd-4814-9a1c-0820a8913ccf" providerId="ADAL" clId="{BB9D2976-F8C8-407E-8EDA-3CC660082848}" dt="2024-07-09T12:10:26.083" v="28" actId="20577"/>
        <pc:sldMkLst>
          <pc:docMk/>
          <pc:sldMk cId="3477824738" sldId="279"/>
        </pc:sldMkLst>
        <pc:spChg chg="mod">
          <ac:chgData name="Elise Posma" userId="0b5ac1b5-28cd-4814-9a1c-0820a8913ccf" providerId="ADAL" clId="{BB9D2976-F8C8-407E-8EDA-3CC660082848}" dt="2024-07-09T12:10:26.083" v="28" actId="20577"/>
          <ac:spMkLst>
            <pc:docMk/>
            <pc:sldMk cId="3477824738" sldId="279"/>
            <ac:spMk id="2" creationId="{6C6A25EE-B167-7BC7-D389-7C3601565AEE}"/>
          </ac:spMkLst>
        </pc:spChg>
      </pc:sldChg>
      <pc:sldChg chg="addCm modCm">
        <pc:chgData name="Elise Posma" userId="0b5ac1b5-28cd-4814-9a1c-0820a8913ccf" providerId="ADAL" clId="{BB9D2976-F8C8-407E-8EDA-3CC660082848}" dt="2024-07-09T12:08:45.191" v="1"/>
        <pc:sldMkLst>
          <pc:docMk/>
          <pc:sldMk cId="472608649" sldId="281"/>
        </pc:sldMkLst>
      </pc:sldChg>
      <pc:sldChg chg="modSp mod">
        <pc:chgData name="Elise Posma" userId="0b5ac1b5-28cd-4814-9a1c-0820a8913ccf" providerId="ADAL" clId="{BB9D2976-F8C8-407E-8EDA-3CC660082848}" dt="2024-07-09T12:20:14.289" v="353" actId="21"/>
        <pc:sldMkLst>
          <pc:docMk/>
          <pc:sldMk cId="2370334549" sldId="289"/>
        </pc:sldMkLst>
        <pc:spChg chg="mod">
          <ac:chgData name="Elise Posma" userId="0b5ac1b5-28cd-4814-9a1c-0820a8913ccf" providerId="ADAL" clId="{BB9D2976-F8C8-407E-8EDA-3CC660082848}" dt="2024-07-09T12:20:14.289" v="353" actId="21"/>
          <ac:spMkLst>
            <pc:docMk/>
            <pc:sldMk cId="2370334549" sldId="289"/>
            <ac:spMk id="10" creationId="{0AFA99E9-A936-FEA0-C97B-FC32E5F1AB3D}"/>
          </ac:spMkLst>
        </pc:spChg>
      </pc:sldChg>
      <pc:sldChg chg="modSp mod">
        <pc:chgData name="Elise Posma" userId="0b5ac1b5-28cd-4814-9a1c-0820a8913ccf" providerId="ADAL" clId="{BB9D2976-F8C8-407E-8EDA-3CC660082848}" dt="2024-07-09T12:28:28.740" v="575" actId="20577"/>
        <pc:sldMkLst>
          <pc:docMk/>
          <pc:sldMk cId="584408964" sldId="291"/>
        </pc:sldMkLst>
        <pc:spChg chg="mod">
          <ac:chgData name="Elise Posma" userId="0b5ac1b5-28cd-4814-9a1c-0820a8913ccf" providerId="ADAL" clId="{BB9D2976-F8C8-407E-8EDA-3CC660082848}" dt="2024-07-09T12:28:28.740" v="575" actId="20577"/>
          <ac:spMkLst>
            <pc:docMk/>
            <pc:sldMk cId="584408964" sldId="291"/>
            <ac:spMk id="10" creationId="{0AFA99E9-A936-FEA0-C97B-FC32E5F1AB3D}"/>
          </ac:spMkLst>
        </pc:spChg>
      </pc:sldChg>
    </pc:docChg>
  </pc:docChgLst>
  <pc:docChgLst>
    <pc:chgData name="Famke van Heeckeren tot Overlaer" userId="96838a5c-d711-4189-832c-a15883880c52" providerId="ADAL" clId="{B383B1A0-6EC1-4AC2-B5D6-B6FF7FC9CD1D}"/>
    <pc:docChg chg="undo custSel delSld modSld">
      <pc:chgData name="Famke van Heeckeren tot Overlaer" userId="96838a5c-d711-4189-832c-a15883880c52" providerId="ADAL" clId="{B383B1A0-6EC1-4AC2-B5D6-B6FF7FC9CD1D}" dt="2024-08-05T12:22:03.126" v="397" actId="20577"/>
      <pc:docMkLst>
        <pc:docMk/>
      </pc:docMkLst>
      <pc:sldChg chg="modSp mod">
        <pc:chgData name="Famke van Heeckeren tot Overlaer" userId="96838a5c-d711-4189-832c-a15883880c52" providerId="ADAL" clId="{B383B1A0-6EC1-4AC2-B5D6-B6FF7FC9CD1D}" dt="2024-07-23T08:33:45.614" v="29" actId="20577"/>
        <pc:sldMkLst>
          <pc:docMk/>
          <pc:sldMk cId="259076094" sldId="256"/>
        </pc:sldMkLst>
        <pc:spChg chg="mod">
          <ac:chgData name="Famke van Heeckeren tot Overlaer" userId="96838a5c-d711-4189-832c-a15883880c52" providerId="ADAL" clId="{B383B1A0-6EC1-4AC2-B5D6-B6FF7FC9CD1D}" dt="2024-07-23T08:33:45.614" v="29" actId="20577"/>
          <ac:spMkLst>
            <pc:docMk/>
            <pc:sldMk cId="259076094" sldId="256"/>
            <ac:spMk id="10" creationId="{60674255-069B-C1A1-4152-C539CBBB6B37}"/>
          </ac:spMkLst>
        </pc:spChg>
      </pc:sldChg>
      <pc:sldChg chg="modSp mod modNotesTx">
        <pc:chgData name="Famke van Heeckeren tot Overlaer" userId="96838a5c-d711-4189-832c-a15883880c52" providerId="ADAL" clId="{B383B1A0-6EC1-4AC2-B5D6-B6FF7FC9CD1D}" dt="2024-08-05T12:22:03.126" v="397" actId="20577"/>
        <pc:sldMkLst>
          <pc:docMk/>
          <pc:sldMk cId="2979246287" sldId="258"/>
        </pc:sldMkLst>
        <pc:spChg chg="mod">
          <ac:chgData name="Famke van Heeckeren tot Overlaer" userId="96838a5c-d711-4189-832c-a15883880c52" providerId="ADAL" clId="{B383B1A0-6EC1-4AC2-B5D6-B6FF7FC9CD1D}" dt="2024-08-05T12:22:03.126" v="397" actId="20577"/>
          <ac:spMkLst>
            <pc:docMk/>
            <pc:sldMk cId="2979246287" sldId="258"/>
            <ac:spMk id="8" creationId="{6189840A-674E-1182-65C7-A7C014F02347}"/>
          </ac:spMkLst>
        </pc:spChg>
      </pc:sldChg>
      <pc:sldChg chg="modNotesTx">
        <pc:chgData name="Famke van Heeckeren tot Overlaer" userId="96838a5c-d711-4189-832c-a15883880c52" providerId="ADAL" clId="{B383B1A0-6EC1-4AC2-B5D6-B6FF7FC9CD1D}" dt="2024-07-23T08:48:45.475" v="184"/>
        <pc:sldMkLst>
          <pc:docMk/>
          <pc:sldMk cId="2326729184" sldId="267"/>
        </pc:sldMkLst>
      </pc:sldChg>
      <pc:sldChg chg="modSp mod modNotesTx">
        <pc:chgData name="Famke van Heeckeren tot Overlaer" userId="96838a5c-d711-4189-832c-a15883880c52" providerId="ADAL" clId="{B383B1A0-6EC1-4AC2-B5D6-B6FF7FC9CD1D}" dt="2024-07-30T09:02:35.701" v="237" actId="20577"/>
        <pc:sldMkLst>
          <pc:docMk/>
          <pc:sldMk cId="409741479" sldId="268"/>
        </pc:sldMkLst>
        <pc:spChg chg="mod">
          <ac:chgData name="Famke van Heeckeren tot Overlaer" userId="96838a5c-d711-4189-832c-a15883880c52" providerId="ADAL" clId="{B383B1A0-6EC1-4AC2-B5D6-B6FF7FC9CD1D}" dt="2024-07-30T09:02:35.701" v="237" actId="20577"/>
          <ac:spMkLst>
            <pc:docMk/>
            <pc:sldMk cId="409741479" sldId="268"/>
            <ac:spMk id="12" creationId="{3F5A8134-E7D5-CE49-8A49-368D6389E008}"/>
          </ac:spMkLst>
        </pc:spChg>
      </pc:sldChg>
      <pc:sldChg chg="addSp delSp modSp mod modNotesTx">
        <pc:chgData name="Famke van Heeckeren tot Overlaer" userId="96838a5c-d711-4189-832c-a15883880c52" providerId="ADAL" clId="{B383B1A0-6EC1-4AC2-B5D6-B6FF7FC9CD1D}" dt="2024-07-23T08:49:56.655" v="201"/>
        <pc:sldMkLst>
          <pc:docMk/>
          <pc:sldMk cId="139439553" sldId="271"/>
        </pc:sldMkLst>
        <pc:spChg chg="add del">
          <ac:chgData name="Famke van Heeckeren tot Overlaer" userId="96838a5c-d711-4189-832c-a15883880c52" providerId="ADAL" clId="{B383B1A0-6EC1-4AC2-B5D6-B6FF7FC9CD1D}" dt="2024-07-23T08:34:44.895" v="71" actId="22"/>
          <ac:spMkLst>
            <pc:docMk/>
            <pc:sldMk cId="139439553" sldId="271"/>
            <ac:spMk id="3" creationId="{C48DCDDE-AEAA-6484-4528-6A30E8491C18}"/>
          </ac:spMkLst>
        </pc:spChg>
        <pc:spChg chg="add del">
          <ac:chgData name="Famke van Heeckeren tot Overlaer" userId="96838a5c-d711-4189-832c-a15883880c52" providerId="ADAL" clId="{B383B1A0-6EC1-4AC2-B5D6-B6FF7FC9CD1D}" dt="2024-07-23T08:34:54.778" v="77" actId="22"/>
          <ac:spMkLst>
            <pc:docMk/>
            <pc:sldMk cId="139439553" sldId="271"/>
            <ac:spMk id="5" creationId="{9B195CB3-128D-9E8B-E671-5889F8765E2E}"/>
          </ac:spMkLst>
        </pc:spChg>
        <pc:spChg chg="mod">
          <ac:chgData name="Famke van Heeckeren tot Overlaer" userId="96838a5c-d711-4189-832c-a15883880c52" providerId="ADAL" clId="{B383B1A0-6EC1-4AC2-B5D6-B6FF7FC9CD1D}" dt="2024-07-23T08:35:40.908" v="109" actId="20577"/>
          <ac:spMkLst>
            <pc:docMk/>
            <pc:sldMk cId="139439553" sldId="271"/>
            <ac:spMk id="7" creationId="{0EDF6B68-DA54-2986-D44B-05022A2B0F2D}"/>
          </ac:spMkLst>
        </pc:spChg>
        <pc:spChg chg="mod">
          <ac:chgData name="Famke van Heeckeren tot Overlaer" userId="96838a5c-d711-4189-832c-a15883880c52" providerId="ADAL" clId="{B383B1A0-6EC1-4AC2-B5D6-B6FF7FC9CD1D}" dt="2024-07-23T08:35:01.309" v="90" actId="20577"/>
          <ac:spMkLst>
            <pc:docMk/>
            <pc:sldMk cId="139439553" sldId="271"/>
            <ac:spMk id="10" creationId="{0AFA99E9-A936-FEA0-C97B-FC32E5F1AB3D}"/>
          </ac:spMkLst>
        </pc:spChg>
      </pc:sldChg>
      <pc:sldChg chg="modSp mod modNotesTx">
        <pc:chgData name="Famke van Heeckeren tot Overlaer" userId="96838a5c-d711-4189-832c-a15883880c52" providerId="ADAL" clId="{B383B1A0-6EC1-4AC2-B5D6-B6FF7FC9CD1D}" dt="2024-07-23T08:49:26.949" v="191"/>
        <pc:sldMkLst>
          <pc:docMk/>
          <pc:sldMk cId="1504154189" sldId="272"/>
        </pc:sldMkLst>
        <pc:spChg chg="mod">
          <ac:chgData name="Famke van Heeckeren tot Overlaer" userId="96838a5c-d711-4189-832c-a15883880c52" providerId="ADAL" clId="{B383B1A0-6EC1-4AC2-B5D6-B6FF7FC9CD1D}" dt="2024-07-23T08:36:27.515" v="125"/>
          <ac:spMkLst>
            <pc:docMk/>
            <pc:sldMk cId="1504154189" sldId="272"/>
            <ac:spMk id="3" creationId="{C3129326-1AB9-55C0-5C47-433DDBBB5426}"/>
          </ac:spMkLst>
        </pc:spChg>
        <pc:spChg chg="mod">
          <ac:chgData name="Famke van Heeckeren tot Overlaer" userId="96838a5c-d711-4189-832c-a15883880c52" providerId="ADAL" clId="{B383B1A0-6EC1-4AC2-B5D6-B6FF7FC9CD1D}" dt="2024-07-23T08:35:46.025" v="122" actId="20577"/>
          <ac:spMkLst>
            <pc:docMk/>
            <pc:sldMk cId="1504154189" sldId="272"/>
            <ac:spMk id="7" creationId="{0EDF6B68-DA54-2986-D44B-05022A2B0F2D}"/>
          </ac:spMkLst>
        </pc:spChg>
        <pc:picChg chg="mod">
          <ac:chgData name="Famke van Heeckeren tot Overlaer" userId="96838a5c-d711-4189-832c-a15883880c52" providerId="ADAL" clId="{B383B1A0-6EC1-4AC2-B5D6-B6FF7FC9CD1D}" dt="2024-07-23T08:36:11.489" v="123"/>
          <ac:picMkLst>
            <pc:docMk/>
            <pc:sldMk cId="1504154189" sldId="272"/>
            <ac:picMk id="5" creationId="{7F42C67A-1AED-EB39-8FEB-881B47DD7669}"/>
          </ac:picMkLst>
        </pc:picChg>
      </pc:sldChg>
      <pc:sldChg chg="modSp mod">
        <pc:chgData name="Famke van Heeckeren tot Overlaer" userId="96838a5c-d711-4189-832c-a15883880c52" providerId="ADAL" clId="{B383B1A0-6EC1-4AC2-B5D6-B6FF7FC9CD1D}" dt="2024-07-30T10:26:08.014" v="396" actId="13926"/>
        <pc:sldMkLst>
          <pc:docMk/>
          <pc:sldMk cId="1329402463" sldId="274"/>
        </pc:sldMkLst>
        <pc:spChg chg="mod">
          <ac:chgData name="Famke van Heeckeren tot Overlaer" userId="96838a5c-d711-4189-832c-a15883880c52" providerId="ADAL" clId="{B383B1A0-6EC1-4AC2-B5D6-B6FF7FC9CD1D}" dt="2024-07-30T10:26:08.014" v="396" actId="13926"/>
          <ac:spMkLst>
            <pc:docMk/>
            <pc:sldMk cId="1329402463" sldId="274"/>
            <ac:spMk id="7" creationId="{0EDF6B68-DA54-2986-D44B-05022A2B0F2D}"/>
          </ac:spMkLst>
        </pc:spChg>
        <pc:spChg chg="mod">
          <ac:chgData name="Famke van Heeckeren tot Overlaer" userId="96838a5c-d711-4189-832c-a15883880c52" providerId="ADAL" clId="{B383B1A0-6EC1-4AC2-B5D6-B6FF7FC9CD1D}" dt="2024-07-30T10:25:56.692" v="395" actId="20577"/>
          <ac:spMkLst>
            <pc:docMk/>
            <pc:sldMk cId="1329402463" sldId="274"/>
            <ac:spMk id="10" creationId="{0AFA99E9-A936-FEA0-C97B-FC32E5F1AB3D}"/>
          </ac:spMkLst>
        </pc:spChg>
      </pc:sldChg>
      <pc:sldChg chg="del">
        <pc:chgData name="Famke van Heeckeren tot Overlaer" userId="96838a5c-d711-4189-832c-a15883880c52" providerId="ADAL" clId="{B383B1A0-6EC1-4AC2-B5D6-B6FF7FC9CD1D}" dt="2024-07-23T08:35:14.741" v="93" actId="47"/>
        <pc:sldMkLst>
          <pc:docMk/>
          <pc:sldMk cId="3748225533" sldId="275"/>
        </pc:sldMkLst>
      </pc:sldChg>
      <pc:sldChg chg="modSp mod modNotesTx">
        <pc:chgData name="Famke van Heeckeren tot Overlaer" userId="96838a5c-d711-4189-832c-a15883880c52" providerId="ADAL" clId="{B383B1A0-6EC1-4AC2-B5D6-B6FF7FC9CD1D}" dt="2024-07-23T08:50:13.879" v="204" actId="20577"/>
        <pc:sldMkLst>
          <pc:docMk/>
          <pc:sldMk cId="556879563" sldId="278"/>
        </pc:sldMkLst>
        <pc:spChg chg="mod">
          <ac:chgData name="Famke van Heeckeren tot Overlaer" userId="96838a5c-d711-4189-832c-a15883880c52" providerId="ADAL" clId="{B383B1A0-6EC1-4AC2-B5D6-B6FF7FC9CD1D}" dt="2024-07-23T08:50:06.700" v="203" actId="20577"/>
          <ac:spMkLst>
            <pc:docMk/>
            <pc:sldMk cId="556879563" sldId="278"/>
            <ac:spMk id="3" creationId="{415CF7FC-3BC3-7FA5-6ACE-F1152CEC6B30}"/>
          </ac:spMkLst>
        </pc:spChg>
      </pc:sldChg>
      <pc:sldChg chg="modSp mod modNotesTx">
        <pc:chgData name="Famke van Heeckeren tot Overlaer" userId="96838a5c-d711-4189-832c-a15883880c52" providerId="ADAL" clId="{B383B1A0-6EC1-4AC2-B5D6-B6FF7FC9CD1D}" dt="2024-07-30T09:03:06.590" v="238" actId="2710"/>
        <pc:sldMkLst>
          <pc:docMk/>
          <pc:sldMk cId="3477824738" sldId="279"/>
        </pc:sldMkLst>
        <pc:spChg chg="mod">
          <ac:chgData name="Famke van Heeckeren tot Overlaer" userId="96838a5c-d711-4189-832c-a15883880c52" providerId="ADAL" clId="{B383B1A0-6EC1-4AC2-B5D6-B6FF7FC9CD1D}" dt="2024-07-30T09:03:06.590" v="238" actId="2710"/>
          <ac:spMkLst>
            <pc:docMk/>
            <pc:sldMk cId="3477824738" sldId="279"/>
            <ac:spMk id="2" creationId="{6C6A25EE-B167-7BC7-D389-7C3601565AEE}"/>
          </ac:spMkLst>
        </pc:spChg>
        <pc:spChg chg="mod">
          <ac:chgData name="Famke van Heeckeren tot Overlaer" userId="96838a5c-d711-4189-832c-a15883880c52" providerId="ADAL" clId="{B383B1A0-6EC1-4AC2-B5D6-B6FF7FC9CD1D}" dt="2024-07-23T08:36:39.696" v="138" actId="20577"/>
          <ac:spMkLst>
            <pc:docMk/>
            <pc:sldMk cId="3477824738" sldId="279"/>
            <ac:spMk id="7" creationId="{0EDF6B68-DA54-2986-D44B-05022A2B0F2D}"/>
          </ac:spMkLst>
        </pc:spChg>
      </pc:sldChg>
      <pc:sldChg chg="modSp mod modNotesTx">
        <pc:chgData name="Famke van Heeckeren tot Overlaer" userId="96838a5c-d711-4189-832c-a15883880c52" providerId="ADAL" clId="{B383B1A0-6EC1-4AC2-B5D6-B6FF7FC9CD1D}" dt="2024-07-30T09:08:24.585" v="288"/>
        <pc:sldMkLst>
          <pc:docMk/>
          <pc:sldMk cId="472608649" sldId="281"/>
        </pc:sldMkLst>
        <pc:spChg chg="mod">
          <ac:chgData name="Famke van Heeckeren tot Overlaer" userId="96838a5c-d711-4189-832c-a15883880c52" providerId="ADAL" clId="{B383B1A0-6EC1-4AC2-B5D6-B6FF7FC9CD1D}" dt="2024-07-30T09:07:04.634" v="279" actId="13926"/>
          <ac:spMkLst>
            <pc:docMk/>
            <pc:sldMk cId="472608649" sldId="281"/>
            <ac:spMk id="7" creationId="{0EDF6B68-DA54-2986-D44B-05022A2B0F2D}"/>
          </ac:spMkLst>
        </pc:spChg>
        <pc:spChg chg="mod">
          <ac:chgData name="Famke van Heeckeren tot Overlaer" userId="96838a5c-d711-4189-832c-a15883880c52" providerId="ADAL" clId="{B383B1A0-6EC1-4AC2-B5D6-B6FF7FC9CD1D}" dt="2024-07-30T09:06:27.325" v="277" actId="2710"/>
          <ac:spMkLst>
            <pc:docMk/>
            <pc:sldMk cId="472608649" sldId="281"/>
            <ac:spMk id="10" creationId="{0AFA99E9-A936-FEA0-C97B-FC32E5F1AB3D}"/>
          </ac:spMkLst>
        </pc:spChg>
      </pc:sldChg>
      <pc:sldChg chg="modSp mod">
        <pc:chgData name="Famke van Heeckeren tot Overlaer" userId="96838a5c-d711-4189-832c-a15883880c52" providerId="ADAL" clId="{B383B1A0-6EC1-4AC2-B5D6-B6FF7FC9CD1D}" dt="2024-07-30T09:15:14.105" v="363" actId="13926"/>
        <pc:sldMkLst>
          <pc:docMk/>
          <pc:sldMk cId="1887405701" sldId="288"/>
        </pc:sldMkLst>
        <pc:spChg chg="mod">
          <ac:chgData name="Famke van Heeckeren tot Overlaer" userId="96838a5c-d711-4189-832c-a15883880c52" providerId="ADAL" clId="{B383B1A0-6EC1-4AC2-B5D6-B6FF7FC9CD1D}" dt="2024-07-30T09:15:14.105" v="363" actId="13926"/>
          <ac:spMkLst>
            <pc:docMk/>
            <pc:sldMk cId="1887405701" sldId="288"/>
            <ac:spMk id="7" creationId="{0EDF6B68-DA54-2986-D44B-05022A2B0F2D}"/>
          </ac:spMkLst>
        </pc:spChg>
        <pc:spChg chg="mod">
          <ac:chgData name="Famke van Heeckeren tot Overlaer" userId="96838a5c-d711-4189-832c-a15883880c52" providerId="ADAL" clId="{B383B1A0-6EC1-4AC2-B5D6-B6FF7FC9CD1D}" dt="2024-07-30T09:15:09.792" v="362" actId="20577"/>
          <ac:spMkLst>
            <pc:docMk/>
            <pc:sldMk cId="1887405701" sldId="288"/>
            <ac:spMk id="10" creationId="{0AFA99E9-A936-FEA0-C97B-FC32E5F1AB3D}"/>
          </ac:spMkLst>
        </pc:spChg>
      </pc:sldChg>
      <pc:sldChg chg="modSp del mod">
        <pc:chgData name="Famke van Heeckeren tot Overlaer" userId="96838a5c-d711-4189-832c-a15883880c52" providerId="ADAL" clId="{B383B1A0-6EC1-4AC2-B5D6-B6FF7FC9CD1D}" dt="2024-07-30T09:08:28.782" v="289" actId="47"/>
        <pc:sldMkLst>
          <pc:docMk/>
          <pc:sldMk cId="2370334549" sldId="289"/>
        </pc:sldMkLst>
        <pc:spChg chg="mod">
          <ac:chgData name="Famke van Heeckeren tot Overlaer" userId="96838a5c-d711-4189-832c-a15883880c52" providerId="ADAL" clId="{B383B1A0-6EC1-4AC2-B5D6-B6FF7FC9CD1D}" dt="2024-07-23T08:37:46.461" v="168" actId="13926"/>
          <ac:spMkLst>
            <pc:docMk/>
            <pc:sldMk cId="2370334549" sldId="289"/>
            <ac:spMk id="7" creationId="{0EDF6B68-DA54-2986-D44B-05022A2B0F2D}"/>
          </ac:spMkLst>
        </pc:spChg>
        <pc:spChg chg="mod">
          <ac:chgData name="Famke van Heeckeren tot Overlaer" userId="96838a5c-d711-4189-832c-a15883880c52" providerId="ADAL" clId="{B383B1A0-6EC1-4AC2-B5D6-B6FF7FC9CD1D}" dt="2024-07-30T09:07:26.125" v="283" actId="15"/>
          <ac:spMkLst>
            <pc:docMk/>
            <pc:sldMk cId="2370334549" sldId="289"/>
            <ac:spMk id="10" creationId="{0AFA99E9-A936-FEA0-C97B-FC32E5F1AB3D}"/>
          </ac:spMkLst>
        </pc:spChg>
      </pc:sldChg>
      <pc:sldChg chg="modSp mod modNotesTx">
        <pc:chgData name="Famke van Heeckeren tot Overlaer" userId="96838a5c-d711-4189-832c-a15883880c52" providerId="ADAL" clId="{B383B1A0-6EC1-4AC2-B5D6-B6FF7FC9CD1D}" dt="2024-07-30T09:07:55.609" v="286" actId="13926"/>
        <pc:sldMkLst>
          <pc:docMk/>
          <pc:sldMk cId="584408964" sldId="291"/>
        </pc:sldMkLst>
        <pc:spChg chg="mod">
          <ac:chgData name="Famke van Heeckeren tot Overlaer" userId="96838a5c-d711-4189-832c-a15883880c52" providerId="ADAL" clId="{B383B1A0-6EC1-4AC2-B5D6-B6FF7FC9CD1D}" dt="2024-07-30T09:07:55.609" v="286" actId="13926"/>
          <ac:spMkLst>
            <pc:docMk/>
            <pc:sldMk cId="584408964" sldId="291"/>
            <ac:spMk id="7" creationId="{0EDF6B68-DA54-2986-D44B-05022A2B0F2D}"/>
          </ac:spMkLst>
        </pc:spChg>
        <pc:spChg chg="mod">
          <ac:chgData name="Famke van Heeckeren tot Overlaer" userId="96838a5c-d711-4189-832c-a15883880c52" providerId="ADAL" clId="{B383B1A0-6EC1-4AC2-B5D6-B6FF7FC9CD1D}" dt="2024-07-30T09:07:42.820" v="284"/>
          <ac:spMkLst>
            <pc:docMk/>
            <pc:sldMk cId="584408964" sldId="291"/>
            <ac:spMk id="10" creationId="{0AFA99E9-A936-FEA0-C97B-FC32E5F1AB3D}"/>
          </ac:spMkLst>
        </pc:spChg>
      </pc:sldChg>
      <pc:sldChg chg="del">
        <pc:chgData name="Famke van Heeckeren tot Overlaer" userId="96838a5c-d711-4189-832c-a15883880c52" providerId="ADAL" clId="{B383B1A0-6EC1-4AC2-B5D6-B6FF7FC9CD1D}" dt="2024-07-23T08:35:16.420" v="94" actId="47"/>
        <pc:sldMkLst>
          <pc:docMk/>
          <pc:sldMk cId="2250898559" sldId="292"/>
        </pc:sldMkLst>
      </pc:sldChg>
      <pc:sldChg chg="del">
        <pc:chgData name="Famke van Heeckeren tot Overlaer" userId="96838a5c-d711-4189-832c-a15883880c52" providerId="ADAL" clId="{B383B1A0-6EC1-4AC2-B5D6-B6FF7FC9CD1D}" dt="2024-07-23T08:35:18.252" v="95" actId="47"/>
        <pc:sldMkLst>
          <pc:docMk/>
          <pc:sldMk cId="2493670752" sldId="293"/>
        </pc:sldMkLst>
      </pc:sldChg>
    </pc:docChg>
  </pc:docChgLst>
  <pc:docChgLst>
    <pc:chgData name="Famke van Heeckeren tot Overlaer" userId="96838a5c-d711-4189-832c-a15883880c52" providerId="ADAL" clId="{28E2FB51-B4D8-40E5-A333-0F457772B880}"/>
    <pc:docChg chg="custSel modSld">
      <pc:chgData name="Famke van Heeckeren tot Overlaer" userId="96838a5c-d711-4189-832c-a15883880c52" providerId="ADAL" clId="{28E2FB51-B4D8-40E5-A333-0F457772B880}" dt="2024-07-15T13:24:00.026" v="165" actId="20577"/>
      <pc:docMkLst>
        <pc:docMk/>
      </pc:docMkLst>
      <pc:sldChg chg="delCm modNotesTx">
        <pc:chgData name="Famke van Heeckeren tot Overlaer" userId="96838a5c-d711-4189-832c-a15883880c52" providerId="ADAL" clId="{28E2FB51-B4D8-40E5-A333-0F457772B880}" dt="2024-07-15T13:20:14.540" v="99" actId="20577"/>
        <pc:sldMkLst>
          <pc:docMk/>
          <pc:sldMk cId="3748225533" sldId="275"/>
        </pc:sldMkLst>
      </pc:sldChg>
      <pc:sldChg chg="modNotesTx">
        <pc:chgData name="Famke van Heeckeren tot Overlaer" userId="96838a5c-d711-4189-832c-a15883880c52" providerId="ADAL" clId="{28E2FB51-B4D8-40E5-A333-0F457772B880}" dt="2024-07-15T13:22:58.457" v="127"/>
        <pc:sldMkLst>
          <pc:docMk/>
          <pc:sldMk cId="556879563" sldId="278"/>
        </pc:sldMkLst>
      </pc:sldChg>
      <pc:sldChg chg="delCm modNotesTx">
        <pc:chgData name="Famke van Heeckeren tot Overlaer" userId="96838a5c-d711-4189-832c-a15883880c52" providerId="ADAL" clId="{28E2FB51-B4D8-40E5-A333-0F457772B880}" dt="2024-07-15T13:22:24.998" v="111" actId="6549"/>
        <pc:sldMkLst>
          <pc:docMk/>
          <pc:sldMk cId="3477824738" sldId="279"/>
        </pc:sldMkLst>
      </pc:sldChg>
      <pc:sldChg chg="delCm">
        <pc:chgData name="Famke van Heeckeren tot Overlaer" userId="96838a5c-d711-4189-832c-a15883880c52" providerId="ADAL" clId="{28E2FB51-B4D8-40E5-A333-0F457772B880}" dt="2024-07-15T11:44:08.084" v="40" actId="1592"/>
        <pc:sldMkLst>
          <pc:docMk/>
          <pc:sldMk cId="472608649" sldId="281"/>
        </pc:sldMkLst>
      </pc:sldChg>
      <pc:sldChg chg="delCm modNotesTx">
        <pc:chgData name="Famke van Heeckeren tot Overlaer" userId="96838a5c-d711-4189-832c-a15883880c52" providerId="ADAL" clId="{28E2FB51-B4D8-40E5-A333-0F457772B880}" dt="2024-07-15T11:48:07.158" v="52" actId="20577"/>
        <pc:sldMkLst>
          <pc:docMk/>
          <pc:sldMk cId="3292976871" sldId="285"/>
        </pc:sldMkLst>
      </pc:sldChg>
      <pc:sldChg chg="modNotesTx">
        <pc:chgData name="Famke van Heeckeren tot Overlaer" userId="96838a5c-d711-4189-832c-a15883880c52" providerId="ADAL" clId="{28E2FB51-B4D8-40E5-A333-0F457772B880}" dt="2024-07-15T13:24:00.026" v="165" actId="20577"/>
        <pc:sldMkLst>
          <pc:docMk/>
          <pc:sldMk cId="2370334549" sldId="289"/>
        </pc:sldMkLst>
      </pc:sldChg>
      <pc:sldChg chg="modSp mod delCm modNotesTx">
        <pc:chgData name="Famke van Heeckeren tot Overlaer" userId="96838a5c-d711-4189-832c-a15883880c52" providerId="ADAL" clId="{28E2FB51-B4D8-40E5-A333-0F457772B880}" dt="2024-07-15T11:46:27.405" v="51" actId="20577"/>
        <pc:sldMkLst>
          <pc:docMk/>
          <pc:sldMk cId="584408964" sldId="291"/>
        </pc:sldMkLst>
        <pc:spChg chg="mod">
          <ac:chgData name="Famke van Heeckeren tot Overlaer" userId="96838a5c-d711-4189-832c-a15883880c52" providerId="ADAL" clId="{28E2FB51-B4D8-40E5-A333-0F457772B880}" dt="2024-07-15T11:38:09.885" v="1" actId="20577"/>
          <ac:spMkLst>
            <pc:docMk/>
            <pc:sldMk cId="584408964" sldId="291"/>
            <ac:spMk id="10" creationId="{0AFA99E9-A936-FEA0-C97B-FC32E5F1AB3D}"/>
          </ac:spMkLst>
        </pc:spChg>
      </pc:sldChg>
      <pc:sldChg chg="modNotesTx">
        <pc:chgData name="Famke van Heeckeren tot Overlaer" userId="96838a5c-d711-4189-832c-a15883880c52" providerId="ADAL" clId="{28E2FB51-B4D8-40E5-A333-0F457772B880}" dt="2024-07-15T13:23:13.982" v="153" actId="20577"/>
        <pc:sldMkLst>
          <pc:docMk/>
          <pc:sldMk cId="2250898559" sldId="292"/>
        </pc:sldMkLst>
      </pc:sldChg>
      <pc:sldChg chg="modNotesTx">
        <pc:chgData name="Famke van Heeckeren tot Overlaer" userId="96838a5c-d711-4189-832c-a15883880c52" providerId="ADAL" clId="{28E2FB51-B4D8-40E5-A333-0F457772B880}" dt="2024-07-15T13:23:21.413" v="164" actId="20577"/>
        <pc:sldMkLst>
          <pc:docMk/>
          <pc:sldMk cId="2493670752" sldId="293"/>
        </pc:sldMkLst>
      </pc:sldChg>
    </pc:docChg>
  </pc:docChgLst>
  <pc:docChgLst>
    <pc:chgData name="Elise Posma" userId="S::e.posma@pznl.nl::0b5ac1b5-28cd-4814-9a1c-0820a8913ccf" providerId="AD" clId="Web-{D9D7F860-886F-A8D8-D429-1F66FA9D600A}"/>
    <pc:docChg chg="modSld">
      <pc:chgData name="Elise Posma" userId="S::e.posma@pznl.nl::0b5ac1b5-28cd-4814-9a1c-0820a8913ccf" providerId="AD" clId="Web-{D9D7F860-886F-A8D8-D429-1F66FA9D600A}" dt="2024-10-09T12:53:55.335" v="28"/>
      <pc:docMkLst>
        <pc:docMk/>
      </pc:docMkLst>
      <pc:sldChg chg="modSp modNotes">
        <pc:chgData name="Elise Posma" userId="S::e.posma@pznl.nl::0b5ac1b5-28cd-4814-9a1c-0820a8913ccf" providerId="AD" clId="Web-{D9D7F860-886F-A8D8-D429-1F66FA9D600A}" dt="2024-10-09T12:53:55.335" v="28"/>
        <pc:sldMkLst>
          <pc:docMk/>
          <pc:sldMk cId="1329402463" sldId="274"/>
        </pc:sldMkLst>
        <pc:spChg chg="mod">
          <ac:chgData name="Elise Posma" userId="S::e.posma@pznl.nl::0b5ac1b5-28cd-4814-9a1c-0820a8913ccf" providerId="AD" clId="Web-{D9D7F860-886F-A8D8-D429-1F66FA9D600A}" dt="2024-10-09T12:50:56.253" v="26" actId="20577"/>
          <ac:spMkLst>
            <pc:docMk/>
            <pc:sldMk cId="1329402463" sldId="274"/>
            <ac:spMk id="10" creationId="{0AFA99E9-A936-FEA0-C97B-FC32E5F1AB3D}"/>
          </ac:spMkLst>
        </pc:spChg>
      </pc:sldChg>
    </pc:docChg>
  </pc:docChgLst>
  <pc:docChgLst>
    <pc:chgData name="Famke van Heeckeren tot Overlaer" userId="96838a5c-d711-4189-832c-a15883880c52" providerId="ADAL" clId="{FE9492C4-AF8E-48D2-85B6-BDF927D5B4B8}"/>
    <pc:docChg chg="custSel addSld modSld">
      <pc:chgData name="Famke van Heeckeren tot Overlaer" userId="96838a5c-d711-4189-832c-a15883880c52" providerId="ADAL" clId="{FE9492C4-AF8E-48D2-85B6-BDF927D5B4B8}" dt="2024-11-27T16:42:27.112" v="35" actId="20577"/>
      <pc:docMkLst>
        <pc:docMk/>
      </pc:docMkLst>
      <pc:sldChg chg="addSp modSp mod">
        <pc:chgData name="Famke van Heeckeren tot Overlaer" userId="96838a5c-d711-4189-832c-a15883880c52" providerId="ADAL" clId="{FE9492C4-AF8E-48D2-85B6-BDF927D5B4B8}" dt="2024-11-27T16:41:28.010" v="27" actId="14100"/>
        <pc:sldMkLst>
          <pc:docMk/>
          <pc:sldMk cId="1329402463" sldId="274"/>
        </pc:sldMkLst>
        <pc:spChg chg="mod">
          <ac:chgData name="Famke van Heeckeren tot Overlaer" userId="96838a5c-d711-4189-832c-a15883880c52" providerId="ADAL" clId="{FE9492C4-AF8E-48D2-85B6-BDF927D5B4B8}" dt="2024-11-27T16:41:28.010" v="27" actId="14100"/>
          <ac:spMkLst>
            <pc:docMk/>
            <pc:sldMk cId="1329402463" sldId="274"/>
            <ac:spMk id="10" creationId="{0AFA99E9-A936-FEA0-C97B-FC32E5F1AB3D}"/>
          </ac:spMkLst>
        </pc:spChg>
        <pc:picChg chg="add mod">
          <ac:chgData name="Famke van Heeckeren tot Overlaer" userId="96838a5c-d711-4189-832c-a15883880c52" providerId="ADAL" clId="{FE9492C4-AF8E-48D2-85B6-BDF927D5B4B8}" dt="2024-11-27T16:41:17.823" v="26" actId="1076"/>
          <ac:picMkLst>
            <pc:docMk/>
            <pc:sldMk cId="1329402463" sldId="274"/>
            <ac:picMk id="3" creationId="{7D00170A-9551-01F2-32F0-4EBDAF3D202A}"/>
          </ac:picMkLst>
        </pc:picChg>
      </pc:sldChg>
      <pc:sldChg chg="delSp modSp add mod">
        <pc:chgData name="Famke van Heeckeren tot Overlaer" userId="96838a5c-d711-4189-832c-a15883880c52" providerId="ADAL" clId="{FE9492C4-AF8E-48D2-85B6-BDF927D5B4B8}" dt="2024-11-27T16:42:27.112" v="35" actId="20577"/>
        <pc:sldMkLst>
          <pc:docMk/>
          <pc:sldMk cId="4237275261" sldId="294"/>
        </pc:sldMkLst>
        <pc:spChg chg="mod">
          <ac:chgData name="Famke van Heeckeren tot Overlaer" userId="96838a5c-d711-4189-832c-a15883880c52" providerId="ADAL" clId="{FE9492C4-AF8E-48D2-85B6-BDF927D5B4B8}" dt="2024-11-27T16:42:27.112" v="35" actId="20577"/>
          <ac:spMkLst>
            <pc:docMk/>
            <pc:sldMk cId="4237275261" sldId="294"/>
            <ac:spMk id="10" creationId="{7B3C3EA0-1554-26F4-CDCA-B533AAB64706}"/>
          </ac:spMkLst>
        </pc:spChg>
        <pc:picChg chg="del">
          <ac:chgData name="Famke van Heeckeren tot Overlaer" userId="96838a5c-d711-4189-832c-a15883880c52" providerId="ADAL" clId="{FE9492C4-AF8E-48D2-85B6-BDF927D5B4B8}" dt="2024-11-27T16:39:28.132" v="10" actId="478"/>
          <ac:picMkLst>
            <pc:docMk/>
            <pc:sldMk cId="4237275261" sldId="294"/>
            <ac:picMk id="3" creationId="{E0C2C5D4-427F-D3AC-6204-1681E5DCA845}"/>
          </ac:picMkLst>
        </pc:picChg>
      </pc:sldChg>
    </pc:docChg>
  </pc:docChgLst>
  <pc:docChgLst>
    <pc:chgData name="Elise Posma" userId="S::e.posma@pznl.nl::0b5ac1b5-28cd-4814-9a1c-0820a8913ccf" providerId="AD" clId="Web-{3EA91C97-E2E5-6E5B-8783-170AF8B1B5D4}"/>
    <pc:docChg chg="modSld">
      <pc:chgData name="Elise Posma" userId="S::e.posma@pznl.nl::0b5ac1b5-28cd-4814-9a1c-0820a8913ccf" providerId="AD" clId="Web-{3EA91C97-E2E5-6E5B-8783-170AF8B1B5D4}" dt="2024-10-23T08:16:23.358" v="2" actId="20577"/>
      <pc:docMkLst>
        <pc:docMk/>
      </pc:docMkLst>
      <pc:sldChg chg="modSp">
        <pc:chgData name="Elise Posma" userId="S::e.posma@pznl.nl::0b5ac1b5-28cd-4814-9a1c-0820a8913ccf" providerId="AD" clId="Web-{3EA91C97-E2E5-6E5B-8783-170AF8B1B5D4}" dt="2024-10-23T08:16:23.358" v="2" actId="20577"/>
        <pc:sldMkLst>
          <pc:docMk/>
          <pc:sldMk cId="3113140432" sldId="293"/>
        </pc:sldMkLst>
        <pc:spChg chg="mod">
          <ac:chgData name="Elise Posma" userId="S::e.posma@pznl.nl::0b5ac1b5-28cd-4814-9a1c-0820a8913ccf" providerId="AD" clId="Web-{3EA91C97-E2E5-6E5B-8783-170AF8B1B5D4}" dt="2024-10-23T08:16:23.358" v="2" actId="20577"/>
          <ac:spMkLst>
            <pc:docMk/>
            <pc:sldMk cId="3113140432" sldId="293"/>
            <ac:spMk id="10" creationId="{0AFA99E9-A936-FEA0-C97B-FC32E5F1AB3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E3586E-015B-482A-BE13-36EA9A0F8864}" type="datetimeFigureOut">
              <a:rPr lang="nl-NL" smtClean="0"/>
              <a:t>2-12-2024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242FB6-E88F-410B-9A56-42BB89A2A2CE}" type="slidenum">
              <a:rPr lang="nl-NL" smtClean="0"/>
              <a:t>‹nr.›</a:t>
            </a:fld>
            <a:endParaRPr lang="nl-NL"/>
          </a:p>
        </p:txBody>
      </p:sp>
    </p:spTree>
    <p:extLst>
      <p:ext uri="{BB962C8B-B14F-4D97-AF65-F5344CB8AC3E}">
        <p14:creationId xmlns:p14="http://schemas.microsoft.com/office/powerpoint/2010/main" val="1843851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zesdenkhoeden.n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palliaweb.nl/getmedia/02b81c30-d9be-4c51-83bf-deb1260ccf7b/Kwaliteitskader_web-240620.pdf"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palliaweb.nl/zorgpraktijk/kwaliteitskader-palliatieve-zorg-nederland"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a:t>
            </a:fld>
            <a:endParaRPr lang="nl-NL"/>
          </a:p>
        </p:txBody>
      </p:sp>
    </p:spTree>
    <p:extLst>
      <p:ext uri="{BB962C8B-B14F-4D97-AF65-F5344CB8AC3E}">
        <p14:creationId xmlns:p14="http://schemas.microsoft.com/office/powerpoint/2010/main" val="27550740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korte toelichting door trainer &amp; inbreng deelnemers</a:t>
            </a:r>
          </a:p>
          <a:p>
            <a:endParaRPr lang="nl-NL">
              <a:cs typeface="Calibri"/>
            </a:endParaRPr>
          </a:p>
          <a:p>
            <a:r>
              <a:rPr lang="nl-NL">
                <a:cs typeface="Calibri"/>
              </a:rPr>
              <a:t>Inhoud: </a:t>
            </a:r>
            <a:br>
              <a:rPr lang="nl-NL">
                <a:cs typeface="+mn-lt"/>
              </a:rPr>
            </a:br>
            <a:r>
              <a:rPr lang="nl-NL">
                <a:cs typeface="Calibri"/>
              </a:rPr>
              <a:t>Het Kwaliteitskader palliatieve zorg Nederland (2017) geeft zorgverleners en zorgorganisaties een eenduidig beeld van wat verstaan wordt onder goede palliatieve zorg. Er zijn 8 essenties geformuleerd, gebaseerd op wat patiënten en naasten belangrijk vinden. Deze zijn bedoeld om het kwaliteitskader handzaam in de praktijk te brengen. </a:t>
            </a:r>
          </a:p>
          <a:p>
            <a:endParaRPr lang="nl-NL">
              <a:cs typeface="Calibri"/>
            </a:endParaRPr>
          </a:p>
          <a:p>
            <a:pPr>
              <a:defRPr/>
            </a:pPr>
            <a:r>
              <a:rPr lang="nl-NL">
                <a:cs typeface="Calibri"/>
              </a:rPr>
              <a:t>Volgende dia: </a:t>
            </a:r>
            <a:r>
              <a:rPr lang="nl-NL"/>
              <a:t>Aan de slag aan de hand van het boek In gesprek over het leven en het einde</a:t>
            </a:r>
            <a:endParaRPr lang="nl-NL" sz="1200">
              <a:cs typeface="Calibri"/>
            </a:endParaRPr>
          </a:p>
          <a:p>
            <a:endParaRPr lang="nl-NL">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10</a:t>
            </a:fld>
            <a:endParaRPr lang="nl-NL"/>
          </a:p>
        </p:txBody>
      </p:sp>
    </p:spTree>
    <p:extLst>
      <p:ext uri="{BB962C8B-B14F-4D97-AF65-F5344CB8AC3E}">
        <p14:creationId xmlns:p14="http://schemas.microsoft.com/office/powerpoint/2010/main" val="1926835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cs typeface="Calibri"/>
              </a:rPr>
              <a:t>Werkvorm: uitwisselen van kennis/ideeën in groepjes </a:t>
            </a:r>
          </a:p>
          <a:p>
            <a:endParaRPr lang="nl-NL" dirty="0">
              <a:cs typeface="Calibri"/>
            </a:endParaRPr>
          </a:p>
          <a:p>
            <a:r>
              <a:rPr lang="nl-NL" dirty="0">
                <a:cs typeface="Calibri"/>
              </a:rPr>
              <a:t>Inhoud: </a:t>
            </a:r>
          </a:p>
          <a:p>
            <a:r>
              <a:rPr lang="nl-NL" dirty="0">
                <a:cs typeface="Calibri"/>
              </a:rPr>
              <a:t>Licht de casus toe uit het boek ‘In gesprek over het leven en het einde’ (2023), hoofdstuk ‘Hoofdstuk 6: ‘Kennis en Vaardigheden’.</a:t>
            </a:r>
            <a:endParaRPr lang="nl-NL" dirty="0"/>
          </a:p>
          <a:p>
            <a:pPr>
              <a:lnSpc>
                <a:spcPct val="110000"/>
              </a:lnSpc>
              <a:spcAft>
                <a:spcPts val="1200"/>
              </a:spcAft>
            </a:pPr>
            <a:endParaRPr lang="nl-NL" dirty="0">
              <a:cs typeface="Calibri" panose="020F0502020204030204"/>
            </a:endParaRPr>
          </a:p>
          <a:p>
            <a:pPr>
              <a:lnSpc>
                <a:spcPct val="110000"/>
              </a:lnSpc>
              <a:spcAft>
                <a:spcPts val="600"/>
              </a:spcAft>
            </a:pPr>
            <a:r>
              <a:rPr lang="nl-NL" dirty="0">
                <a:cs typeface="Calibri" panose="020F0502020204030204"/>
              </a:rPr>
              <a:t>Volgende dia: Aan de slag </a:t>
            </a:r>
            <a:r>
              <a:rPr lang="nl-NL" dirty="0"/>
              <a:t>aan de hand van de casus</a:t>
            </a:r>
            <a:endParaRPr lang="nl-NL" dirty="0">
              <a:ea typeface="Calibri" panose="020F0502020204030204"/>
              <a:cs typeface="Calibri"/>
            </a:endParaRPr>
          </a:p>
          <a:p>
            <a:pPr>
              <a:lnSpc>
                <a:spcPct val="110000"/>
              </a:lnSpc>
              <a:spcAft>
                <a:spcPts val="600"/>
              </a:spcAft>
            </a:pPr>
            <a:endParaRPr lang="nl-NL" dirty="0">
              <a:ea typeface="Calibri" panose="020F0502020204030204"/>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11</a:t>
            </a:fld>
            <a:endParaRPr lang="nl-NL"/>
          </a:p>
        </p:txBody>
      </p:sp>
    </p:spTree>
    <p:extLst>
      <p:ext uri="{BB962C8B-B14F-4D97-AF65-F5344CB8AC3E}">
        <p14:creationId xmlns:p14="http://schemas.microsoft.com/office/powerpoint/2010/main" val="1604031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uitwisselen van kennis/ideeën in groepjes </a:t>
            </a:r>
          </a:p>
          <a:p>
            <a:endParaRPr lang="nl-NL">
              <a:cs typeface="Calibri"/>
            </a:endParaRPr>
          </a:p>
          <a:p>
            <a:r>
              <a:rPr lang="nl-NL">
                <a:cs typeface="Calibri"/>
              </a:rPr>
              <a:t>Inhoud: </a:t>
            </a:r>
          </a:p>
          <a:p>
            <a:r>
              <a:rPr lang="nl-NL">
                <a:cs typeface="Calibri"/>
              </a:rPr>
              <a:t>Licht de casus toe uit het boek ‘In gesprek over het leven en het einde’ (Oskam et al., 2023) hoofdstuk ‘Hoofdstuk 6: Kennis en vaardigheden'.</a:t>
            </a:r>
            <a:endParaRPr lang="nl-NL"/>
          </a:p>
          <a:p>
            <a:pPr>
              <a:lnSpc>
                <a:spcPct val="110000"/>
              </a:lnSpc>
              <a:spcAft>
                <a:spcPts val="1200"/>
              </a:spcAft>
            </a:pPr>
            <a:endParaRPr lang="nl-NL">
              <a:cs typeface="Calibri" panose="020F0502020204030204"/>
            </a:endParaRPr>
          </a:p>
          <a:p>
            <a:pPr>
              <a:lnSpc>
                <a:spcPct val="110000"/>
              </a:lnSpc>
              <a:spcAft>
                <a:spcPts val="600"/>
              </a:spcAft>
            </a:pPr>
            <a:r>
              <a:rPr lang="nl-NL">
                <a:cs typeface="Calibri" panose="020F0502020204030204"/>
              </a:rPr>
              <a:t>Volgende dia: Aan de slag </a:t>
            </a:r>
            <a:r>
              <a:rPr lang="nl-NL"/>
              <a:t>vanuit verschillende invalshoeken</a:t>
            </a:r>
            <a:endParaRPr lang="nl-NL">
              <a:ea typeface="Calibri" panose="020F0502020204030204"/>
              <a:cs typeface="Calibri"/>
            </a:endParaRPr>
          </a:p>
          <a:p>
            <a:pPr>
              <a:lnSpc>
                <a:spcPct val="110000"/>
              </a:lnSpc>
              <a:spcAft>
                <a:spcPts val="600"/>
              </a:spcAft>
            </a:pPr>
            <a:endParaRPr lang="nl-NL">
              <a:ea typeface="Calibri" panose="020F0502020204030204"/>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12</a:t>
            </a:fld>
            <a:endParaRPr lang="nl-NL"/>
          </a:p>
        </p:txBody>
      </p:sp>
    </p:spTree>
    <p:extLst>
      <p:ext uri="{BB962C8B-B14F-4D97-AF65-F5344CB8AC3E}">
        <p14:creationId xmlns:p14="http://schemas.microsoft.com/office/powerpoint/2010/main" val="15802674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C2B699-8AE2-3195-6489-ADE4021DC4A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B788B81A-81CC-CE0D-669C-EF8814E8C3C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D335C8C-28C5-9A93-819F-56FD010D81B5}"/>
              </a:ext>
            </a:extLst>
          </p:cNvPr>
          <p:cNvSpPr>
            <a:spLocks noGrp="1"/>
          </p:cNvSpPr>
          <p:nvPr>
            <p:ph type="body" idx="1"/>
          </p:nvPr>
        </p:nvSpPr>
        <p:spPr/>
        <p:txBody>
          <a:bodyPr/>
          <a:lstStyle/>
          <a:p>
            <a:r>
              <a:rPr lang="nl-NL">
                <a:cs typeface="Calibri"/>
              </a:rPr>
              <a:t>Werkvorm: uitwisselen van kennis/ideeën in groepjes </a:t>
            </a:r>
          </a:p>
          <a:p>
            <a:endParaRPr lang="nl-NL">
              <a:cs typeface="Calibri"/>
            </a:endParaRPr>
          </a:p>
          <a:p>
            <a:r>
              <a:rPr lang="nl-NL">
                <a:cs typeface="Calibri"/>
              </a:rPr>
              <a:t>Inhoud: </a:t>
            </a:r>
          </a:p>
          <a:p>
            <a:r>
              <a:rPr lang="nl-NL">
                <a:cs typeface="Calibri"/>
              </a:rPr>
              <a:t>Licht de casus toe uit het boek ‘In gesprek over het leven en het einde’ (Oskam et al., 2023) hoofdstuk ‘Hoofdstuk 6: Kennis en vaardigheden'.</a:t>
            </a:r>
            <a:endParaRPr lang="nl-NL"/>
          </a:p>
          <a:p>
            <a:pPr>
              <a:lnSpc>
                <a:spcPct val="110000"/>
              </a:lnSpc>
              <a:spcAft>
                <a:spcPts val="1200"/>
              </a:spcAft>
            </a:pPr>
            <a:endParaRPr lang="nl-NL">
              <a:cs typeface="Calibri" panose="020F0502020204030204"/>
            </a:endParaRPr>
          </a:p>
          <a:p>
            <a:pPr>
              <a:lnSpc>
                <a:spcPct val="110000"/>
              </a:lnSpc>
              <a:spcAft>
                <a:spcPts val="600"/>
              </a:spcAft>
            </a:pPr>
            <a:r>
              <a:rPr lang="nl-NL">
                <a:cs typeface="Calibri" panose="020F0502020204030204"/>
              </a:rPr>
              <a:t>Volgende dia: Aan de slag </a:t>
            </a:r>
            <a:r>
              <a:rPr lang="nl-NL"/>
              <a:t>vanuit verschillende invalshoeken</a:t>
            </a:r>
            <a:endParaRPr lang="nl-NL">
              <a:ea typeface="Calibri" panose="020F0502020204030204"/>
              <a:cs typeface="Calibri"/>
            </a:endParaRPr>
          </a:p>
          <a:p>
            <a:pPr>
              <a:lnSpc>
                <a:spcPct val="110000"/>
              </a:lnSpc>
              <a:spcAft>
                <a:spcPts val="600"/>
              </a:spcAft>
            </a:pPr>
            <a:endParaRPr lang="nl-NL">
              <a:ea typeface="Calibri" panose="020F0502020204030204"/>
              <a:cs typeface="Calibri"/>
            </a:endParaRPr>
          </a:p>
        </p:txBody>
      </p:sp>
      <p:sp>
        <p:nvSpPr>
          <p:cNvPr id="4" name="Tijdelijke aanduiding voor dianummer 3">
            <a:extLst>
              <a:ext uri="{FF2B5EF4-FFF2-40B4-BE49-F238E27FC236}">
                <a16:creationId xmlns:a16="http://schemas.microsoft.com/office/drawing/2014/main" id="{850D554F-E8D3-41C7-1C7D-E2F1B3BB2BF9}"/>
              </a:ext>
            </a:extLst>
          </p:cNvPr>
          <p:cNvSpPr>
            <a:spLocks noGrp="1"/>
          </p:cNvSpPr>
          <p:nvPr>
            <p:ph type="sldNum" sz="quarter" idx="5"/>
          </p:nvPr>
        </p:nvSpPr>
        <p:spPr/>
        <p:txBody>
          <a:bodyPr/>
          <a:lstStyle/>
          <a:p>
            <a:fld id="{1B242FB6-E88F-410B-9A56-42BB89A2A2CE}" type="slidenum">
              <a:rPr lang="nl-NL" smtClean="0"/>
              <a:t>13</a:t>
            </a:fld>
            <a:endParaRPr lang="nl-NL"/>
          </a:p>
        </p:txBody>
      </p:sp>
    </p:spTree>
    <p:extLst>
      <p:ext uri="{BB962C8B-B14F-4D97-AF65-F5344CB8AC3E}">
        <p14:creationId xmlns:p14="http://schemas.microsoft.com/office/powerpoint/2010/main" val="28829889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uitwisselen van kennis/ideeën in groepjes </a:t>
            </a:r>
          </a:p>
          <a:p>
            <a:endParaRPr lang="nl-NL">
              <a:cs typeface="Calibri"/>
            </a:endParaRPr>
          </a:p>
          <a:p>
            <a:r>
              <a:rPr lang="nl-NL">
                <a:cs typeface="Calibri"/>
              </a:rPr>
              <a:t>Inhoud: </a:t>
            </a:r>
            <a:endParaRPr lang="nl-NL"/>
          </a:p>
          <a:p>
            <a:pPr>
              <a:lnSpc>
                <a:spcPct val="110000"/>
              </a:lnSpc>
              <a:spcAft>
                <a:spcPts val="1200"/>
              </a:spcAft>
            </a:pPr>
            <a:r>
              <a:rPr lang="nl-NL"/>
              <a:t>Bespreek in groepjes van 3 à 4 personen de volgende vragen: </a:t>
            </a:r>
            <a:endParaRPr lang="nl-NL">
              <a:cs typeface="Calibri"/>
            </a:endParaRPr>
          </a:p>
          <a:p>
            <a:pPr>
              <a:lnSpc>
                <a:spcPct val="110000"/>
              </a:lnSpc>
              <a:spcAft>
                <a:spcPts val="1200"/>
              </a:spcAft>
            </a:pPr>
            <a:endParaRPr lang="nl-NL"/>
          </a:p>
          <a:p>
            <a:pPr>
              <a:lnSpc>
                <a:spcPct val="110000"/>
              </a:lnSpc>
              <a:spcAft>
                <a:spcPts val="1200"/>
              </a:spcAft>
            </a:pPr>
            <a:r>
              <a:rPr lang="nl-NL"/>
              <a:t>1. De huisarts van Walter heeft een aantal keuzes gemaakt waar Ineke niet zo blij mee was. Wat vind jij van deze keuzes? </a:t>
            </a:r>
            <a:endParaRPr lang="nl-NL">
              <a:cs typeface="Calibri" panose="020F0502020204030204"/>
            </a:endParaRPr>
          </a:p>
          <a:p>
            <a:pPr>
              <a:lnSpc>
                <a:spcPct val="110000"/>
              </a:lnSpc>
              <a:spcAft>
                <a:spcPts val="1200"/>
              </a:spcAft>
            </a:pPr>
            <a:endParaRPr lang="nl-NL"/>
          </a:p>
          <a:p>
            <a:pPr>
              <a:lnSpc>
                <a:spcPct val="110000"/>
              </a:lnSpc>
              <a:spcAft>
                <a:spcPts val="1200"/>
              </a:spcAft>
            </a:pPr>
            <a:r>
              <a:rPr lang="nl-NL"/>
              <a:t>2. Stel dat jij als zorgverlener in een complexe situatie stapt zoals die van Walter. </a:t>
            </a:r>
          </a:p>
          <a:p>
            <a:pPr marL="228600" indent="-228600">
              <a:lnSpc>
                <a:spcPct val="110000"/>
              </a:lnSpc>
              <a:spcAft>
                <a:spcPts val="1200"/>
              </a:spcAft>
              <a:buAutoNum type="alphaLcPeriod"/>
            </a:pPr>
            <a:r>
              <a:rPr lang="nl-NL"/>
              <a:t>Hoe zou jij handelen in deze situatie als je hier nog weinig ervaring mee hebt?</a:t>
            </a:r>
            <a:endParaRPr lang="nl-NL">
              <a:cs typeface="Calibri" panose="020F0502020204030204"/>
            </a:endParaRPr>
          </a:p>
          <a:p>
            <a:pPr marL="228600" indent="-228600">
              <a:lnSpc>
                <a:spcPct val="110000"/>
              </a:lnSpc>
              <a:spcAft>
                <a:spcPts val="1200"/>
              </a:spcAft>
              <a:buAutoNum type="alphaLcPeriod"/>
            </a:pPr>
            <a:r>
              <a:rPr lang="nl-NL"/>
              <a:t>Wie zou je als hulp inschakelen? </a:t>
            </a:r>
            <a:endParaRPr lang="nl-NL">
              <a:cs typeface="Calibri" panose="020F0502020204030204"/>
            </a:endParaRPr>
          </a:p>
          <a:p>
            <a:pPr marL="228600" indent="-228600">
              <a:lnSpc>
                <a:spcPct val="110000"/>
              </a:lnSpc>
              <a:spcAft>
                <a:spcPts val="1200"/>
              </a:spcAft>
              <a:buAutoNum type="alphaLcPeriod"/>
            </a:pPr>
            <a:r>
              <a:rPr lang="nl-NL"/>
              <a:t>Op welke manier geef je aandacht aan de naasten?</a:t>
            </a:r>
            <a:endParaRPr lang="nl-NL">
              <a:cs typeface="Calibri" panose="020F0502020204030204"/>
            </a:endParaRPr>
          </a:p>
          <a:p>
            <a:pPr>
              <a:lnSpc>
                <a:spcPct val="110000"/>
              </a:lnSpc>
              <a:spcAft>
                <a:spcPts val="600"/>
              </a:spcAft>
            </a:pPr>
            <a:endParaRPr lang="nl-NL">
              <a:cs typeface="Calibri" panose="020F0502020204030204"/>
            </a:endParaRPr>
          </a:p>
          <a:p>
            <a:pPr>
              <a:lnSpc>
                <a:spcPct val="110000"/>
              </a:lnSpc>
              <a:spcAft>
                <a:spcPts val="600"/>
              </a:spcAft>
            </a:pPr>
            <a:r>
              <a:rPr lang="nl-NL">
                <a:cs typeface="Calibri" panose="020F0502020204030204"/>
              </a:rPr>
              <a:t>Volgende dia: Aan de slag </a:t>
            </a:r>
            <a:endParaRPr lang="nl-NL">
              <a:ea typeface="Calibri"/>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14</a:t>
            </a:fld>
            <a:endParaRPr lang="nl-NL"/>
          </a:p>
        </p:txBody>
      </p:sp>
    </p:spTree>
    <p:extLst>
      <p:ext uri="{BB962C8B-B14F-4D97-AF65-F5344CB8AC3E}">
        <p14:creationId xmlns:p14="http://schemas.microsoft.com/office/powerpoint/2010/main" val="1248008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uitwisselen van kennis/ideeën in groepjes </a:t>
            </a:r>
          </a:p>
          <a:p>
            <a:endParaRPr lang="nl-NL">
              <a:cs typeface="Calibri"/>
            </a:endParaRPr>
          </a:p>
          <a:p>
            <a:r>
              <a:rPr lang="nl-NL">
                <a:cs typeface="Calibri"/>
              </a:rPr>
              <a:t>Inhoud: </a:t>
            </a:r>
            <a:endParaRPr lang="nl-NL"/>
          </a:p>
          <a:p>
            <a:pPr>
              <a:lnSpc>
                <a:spcPct val="110000"/>
              </a:lnSpc>
              <a:spcAft>
                <a:spcPts val="600"/>
              </a:spcAft>
              <a:defRPr/>
            </a:pPr>
            <a:r>
              <a:rPr lang="nl-NL"/>
              <a:t>Deelnemers gaan met elkaar in gesprek aan de hand van de casus met de bijbehorende vragen. Indien je hier een werkvorm aan toe wil voegen, kunnen de deelnemers de vragen beantwoorden vanuit verschillende invalshoeken:</a:t>
            </a:r>
            <a:endParaRPr lang="en-US"/>
          </a:p>
          <a:p>
            <a:pPr marL="342900" lvl="0" indent="-342900">
              <a:buFont typeface="Poppins,Sans-Serif"/>
              <a:buChar char="•"/>
            </a:pPr>
            <a:r>
              <a:rPr lang="nl-NL"/>
              <a:t>Analytisch</a:t>
            </a:r>
            <a:endParaRPr lang="nl-NL">
              <a:cs typeface="Calibri"/>
            </a:endParaRPr>
          </a:p>
          <a:p>
            <a:pPr marL="342900" lvl="0" indent="-342900">
              <a:buFont typeface="Poppins,Sans-Serif"/>
              <a:buChar char="•"/>
            </a:pPr>
            <a:r>
              <a:rPr lang="nl-NL"/>
              <a:t>Positief</a:t>
            </a:r>
            <a:endParaRPr lang="nl-NL">
              <a:cs typeface="Calibri"/>
            </a:endParaRPr>
          </a:p>
          <a:p>
            <a:pPr marL="342900" lvl="0" indent="-342900">
              <a:buFont typeface="Poppins,Sans-Serif"/>
              <a:buChar char="•"/>
            </a:pPr>
            <a:r>
              <a:rPr lang="nl-NL"/>
              <a:t>Gevoelsmatig</a:t>
            </a:r>
            <a:endParaRPr lang="nl-NL">
              <a:cs typeface="Calibri"/>
            </a:endParaRPr>
          </a:p>
          <a:p>
            <a:pPr marL="0" lvl="0" indent="0">
              <a:buNone/>
            </a:pPr>
            <a:endParaRPr lang="nl-NL"/>
          </a:p>
          <a:p>
            <a:r>
              <a:rPr lang="nl-NL"/>
              <a:t>Deze invalshoeken zijn gebaseerd op de denkhoeden van </a:t>
            </a:r>
            <a:r>
              <a:rPr lang="nl-NL" err="1"/>
              <a:t>Bono</a:t>
            </a:r>
            <a:r>
              <a:rPr lang="nl-NL"/>
              <a:t>. Meer informatie hierover is hier te vinden: </a:t>
            </a:r>
            <a:r>
              <a:rPr lang="nl-NL">
                <a:hlinkClick r:id="rId3"/>
              </a:rPr>
              <a:t>https://www.zesdenkhoeden.nl/</a:t>
            </a:r>
            <a:endParaRPr lang="nl-NL"/>
          </a:p>
          <a:p>
            <a:endParaRPr lang="nl-NL">
              <a:cs typeface="Calibri"/>
            </a:endParaRPr>
          </a:p>
          <a:p>
            <a:pPr>
              <a:lnSpc>
                <a:spcPct val="110000"/>
              </a:lnSpc>
              <a:spcAft>
                <a:spcPts val="600"/>
              </a:spcAft>
            </a:pPr>
            <a:r>
              <a:rPr lang="nl-NL">
                <a:cs typeface="Calibri"/>
              </a:rPr>
              <a:t>Volgende dia: Reflecteren op eigen handelen</a:t>
            </a:r>
            <a:endParaRPr lang="nl-NL">
              <a:ea typeface="Calibri"/>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15</a:t>
            </a:fld>
            <a:endParaRPr lang="nl-NL"/>
          </a:p>
        </p:txBody>
      </p:sp>
    </p:spTree>
    <p:extLst>
      <p:ext uri="{BB962C8B-B14F-4D97-AF65-F5344CB8AC3E}">
        <p14:creationId xmlns:p14="http://schemas.microsoft.com/office/powerpoint/2010/main" val="1427907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nSpc>
                <a:spcPct val="110000"/>
              </a:lnSpc>
              <a:spcAft>
                <a:spcPts val="600"/>
              </a:spcAft>
            </a:pPr>
            <a:r>
              <a:rPr lang="nl-NL"/>
              <a:t>Werkvorm: groepsgesprek</a:t>
            </a:r>
          </a:p>
          <a:p>
            <a:pPr>
              <a:lnSpc>
                <a:spcPct val="110000"/>
              </a:lnSpc>
              <a:spcAft>
                <a:spcPts val="600"/>
              </a:spcAft>
            </a:pPr>
            <a:endParaRPr lang="nl-NL"/>
          </a:p>
          <a:p>
            <a:pPr>
              <a:lnSpc>
                <a:spcPct val="110000"/>
              </a:lnSpc>
              <a:spcAft>
                <a:spcPts val="600"/>
              </a:spcAft>
            </a:pPr>
            <a:r>
              <a:rPr lang="nl-NL"/>
              <a:t>Inhoud:</a:t>
            </a:r>
            <a:endParaRPr lang="nl-NL">
              <a:cs typeface="Calibri"/>
            </a:endParaRPr>
          </a:p>
          <a:p>
            <a:pPr>
              <a:lnSpc>
                <a:spcPct val="110000"/>
              </a:lnSpc>
              <a:spcAft>
                <a:spcPts val="600"/>
              </a:spcAft>
            </a:pPr>
            <a:r>
              <a:rPr lang="nl-NL"/>
              <a:t>Ga in kleine groepjes met elkaar in gesprek aan de hand van de volgende reflectievragen. Deelnemers kunnen ook zelf vragen aandragen. </a:t>
            </a:r>
            <a:endParaRPr lang="nl-NL">
              <a:cs typeface="Calibri"/>
            </a:endParaRPr>
          </a:p>
          <a:p>
            <a:pPr>
              <a:lnSpc>
                <a:spcPct val="110000"/>
              </a:lnSpc>
              <a:spcAft>
                <a:spcPts val="600"/>
              </a:spcAft>
            </a:pPr>
            <a:endParaRPr lang="en-US"/>
          </a:p>
          <a:p>
            <a:r>
              <a:rPr lang="nl-NL"/>
              <a:t>Voorbeeld reflectievragen:  </a:t>
            </a:r>
            <a:endParaRPr lang="nl-NL">
              <a:cs typeface="Calibri"/>
            </a:endParaRPr>
          </a:p>
          <a:p>
            <a:endParaRPr lang="nl-NL">
              <a:cs typeface="Calibri"/>
            </a:endParaRPr>
          </a:p>
          <a:p>
            <a:r>
              <a:rPr lang="nl-NL">
                <a:cs typeface="Calibri"/>
              </a:rPr>
              <a:t>1. Kijk naar de werkafspraken in je eigen (toekomstige) zorginstelling. </a:t>
            </a:r>
          </a:p>
          <a:p>
            <a:pPr marL="228600" indent="-228600">
              <a:buAutoNum type="alphaLcPeriod"/>
            </a:pPr>
            <a:r>
              <a:rPr lang="nl-NL"/>
              <a:t>Wat doe je als je merkt dat een situatie complex wordt en het jouw deskundigheid overstijgt? </a:t>
            </a:r>
            <a:endParaRPr lang="nl-NL">
              <a:cs typeface="Calibri" panose="020F0502020204030204"/>
            </a:endParaRPr>
          </a:p>
          <a:p>
            <a:pPr marL="228600" indent="-228600">
              <a:buAutoNum type="alphaLcPeriod"/>
            </a:pPr>
            <a:r>
              <a:rPr lang="nl-NL"/>
              <a:t>In welke situaties overleg je met een collega of met een specialist palliatieve zorg?  </a:t>
            </a:r>
            <a:endParaRPr lang="nl-NL">
              <a:cs typeface="Calibri" panose="020F0502020204030204"/>
            </a:endParaRPr>
          </a:p>
          <a:p>
            <a:pPr marL="228600" indent="-228600">
              <a:buAutoNum type="alphaLcPeriod"/>
            </a:pPr>
            <a:r>
              <a:rPr lang="nl-NL"/>
              <a:t>Bepaal met elkaar waar nog kennishiaten zijn in je team/organisatie. Wat kun je doen als team/organisatie doen om de benodigde kennis te vergroten?</a:t>
            </a:r>
            <a:endParaRPr lang="nl-NL">
              <a:cs typeface="Calibri" panose="020F0502020204030204"/>
            </a:endParaRPr>
          </a:p>
          <a:p>
            <a:pPr marL="342900" indent="-342900">
              <a:buAutoNum type="alphaLcPeriod"/>
            </a:pPr>
            <a:endParaRPr lang="nl-NL">
              <a:cs typeface="Calibri" panose="020F0502020204030204"/>
            </a:endParaRPr>
          </a:p>
          <a:p>
            <a:r>
              <a:rPr lang="nl-NL"/>
              <a:t>2. Deskundigheid gaat niet alleen over medische kennis maar ook over goed kunnen samenwerken en goede communicatie. </a:t>
            </a:r>
            <a:endParaRPr lang="nl-NL">
              <a:cs typeface="Calibri" panose="020F0502020204030204"/>
            </a:endParaRPr>
          </a:p>
          <a:p>
            <a:pPr marL="342900" indent="-342900">
              <a:buAutoNum type="alphaLcPeriod"/>
            </a:pPr>
            <a:r>
              <a:rPr lang="nl-NL"/>
              <a:t>Waarin wil jij je op dit moment verder bekwamen?</a:t>
            </a:r>
            <a:endParaRPr lang="nl-NL">
              <a:cs typeface="Calibri" panose="020F0502020204030204"/>
            </a:endParaRPr>
          </a:p>
          <a:p>
            <a:pPr marL="342900" indent="-342900">
              <a:buAutoNum type="alphaLcPeriod"/>
            </a:pPr>
            <a:r>
              <a:rPr lang="nl-NL"/>
              <a:t>Hoe vergroot jij jouw eigen deskundigheid?</a:t>
            </a:r>
            <a:endParaRPr lang="nl-NL">
              <a:cs typeface="Calibri" panose="020F0502020204030204"/>
            </a:endParaRPr>
          </a:p>
          <a:p>
            <a:pPr marL="342900" indent="-342900">
              <a:buAutoNum type="alphaLcPeriod"/>
            </a:pPr>
            <a:r>
              <a:rPr lang="nl-NL"/>
              <a:t>Wat of wie heb je daarvoor nodig?</a:t>
            </a:r>
            <a:endParaRPr lang="nl-NL">
              <a:cs typeface="Calibri" panose="020F0502020204030204"/>
            </a:endParaRPr>
          </a:p>
          <a:p>
            <a:pPr marL="630900" lvl="1" indent="-342900">
              <a:buFont typeface="+mj-lt"/>
              <a:buAutoNum type="alphaLcParenR"/>
            </a:pPr>
            <a:endParaRPr lang="nl-NL"/>
          </a:p>
          <a:p>
            <a:pPr lvl="0">
              <a:lnSpc>
                <a:spcPct val="110000"/>
              </a:lnSpc>
              <a:spcAft>
                <a:spcPts val="600"/>
              </a:spcAft>
              <a:buFont typeface="Arial"/>
            </a:pPr>
            <a:endParaRPr lang="nl-NL">
              <a:cs typeface="Calibri"/>
            </a:endParaRPr>
          </a:p>
          <a:p>
            <a:pPr>
              <a:lnSpc>
                <a:spcPct val="110000"/>
              </a:lnSpc>
              <a:spcAft>
                <a:spcPts val="600"/>
              </a:spcAft>
            </a:pPr>
            <a:r>
              <a:rPr lang="nl-NL"/>
              <a:t>Volgende dia: Plenaire terugkoppeling</a:t>
            </a:r>
            <a:endParaRPr lang="nl-NL">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16</a:t>
            </a:fld>
            <a:endParaRPr lang="nl-NL"/>
          </a:p>
        </p:txBody>
      </p:sp>
    </p:spTree>
    <p:extLst>
      <p:ext uri="{BB962C8B-B14F-4D97-AF65-F5344CB8AC3E}">
        <p14:creationId xmlns:p14="http://schemas.microsoft.com/office/powerpoint/2010/main" val="3400042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trainer vraagt terugkoppeling van deelnemers. Bijvoorbeeld 1 persoon per groepje koppelt plenair terug. Of elke deelnemer geeft in 1 zin een terugkoppeling over het belangrijkste inzicht</a:t>
            </a:r>
          </a:p>
          <a:p>
            <a:endParaRPr lang="nl-NL">
              <a:cs typeface="Calibri"/>
            </a:endParaRPr>
          </a:p>
          <a:p>
            <a:r>
              <a:rPr lang="nl-NL">
                <a:cs typeface="Calibri"/>
              </a:rPr>
              <a:t>Inhoud: Bespreek plenair de inzichten die de deelnemers hebben opgedaan. Waar zijn ze achter gekomen? Wat zal je de volgende keer anders aanpakken? </a:t>
            </a:r>
          </a:p>
          <a:p>
            <a:endParaRPr lang="nl-NL">
              <a:cs typeface="Calibri"/>
            </a:endParaRPr>
          </a:p>
          <a:p>
            <a:r>
              <a:rPr lang="nl-NL">
                <a:cs typeface="Calibri"/>
              </a:rPr>
              <a:t>Zijn er nog vragen die niet aan de orde zijn gekomen? Kan iedereen zo verder? </a:t>
            </a:r>
          </a:p>
          <a:p>
            <a:endParaRPr lang="nl-NL">
              <a:cs typeface="Calibri"/>
            </a:endParaRPr>
          </a:p>
          <a:p>
            <a:r>
              <a:rPr lang="nl-NL">
                <a:cs typeface="Calibri"/>
              </a:rPr>
              <a:t>Ga ten slotte nog in op de leerdoelen die aan het begin van de workshop voorbij zijn gekomen. Zijn deze behaald? Bijvoorbeeld met de stoplichtmethode groen (geheel bereikt), oranje (gedeeltelijk bereikt), rood (niet bereikt). Deelnemers kunnen een kaartje opsteken om dit aan te geven. Of met cijfers (1 tot 5), aantal vingers opsteken in hoeverre de leerdoelen zijn bereikt.</a:t>
            </a:r>
          </a:p>
          <a:p>
            <a:endParaRPr lang="nl-NL">
              <a:cs typeface="Calibri"/>
            </a:endParaRPr>
          </a:p>
          <a:p>
            <a:r>
              <a:rPr lang="nl-NL">
                <a:cs typeface="Calibri"/>
              </a:rPr>
              <a:t>Volgende dia: Meer informatie</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17</a:t>
            </a:fld>
            <a:endParaRPr lang="nl-NL"/>
          </a:p>
        </p:txBody>
      </p:sp>
    </p:spTree>
    <p:extLst>
      <p:ext uri="{BB962C8B-B14F-4D97-AF65-F5344CB8AC3E}">
        <p14:creationId xmlns:p14="http://schemas.microsoft.com/office/powerpoint/2010/main" val="1781410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korte toelichting door de trainer </a:t>
            </a:r>
          </a:p>
          <a:p>
            <a:endParaRPr lang="nl-NL">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ea typeface="Calibri" panose="020F0502020204030204"/>
                <a:cs typeface="Calibri" panose="020F0502020204030204"/>
              </a:rPr>
              <a:t>Meer informatie is te vinden via deze links.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a:cs typeface="Calibri"/>
              </a:rPr>
              <a:t>Volgende dia: Afsluiting</a:t>
            </a:r>
          </a:p>
          <a:p>
            <a:endParaRPr lang="nl-NL">
              <a:ea typeface="Calibri" panose="020F0502020204030204"/>
              <a:cs typeface="Calibri" panose="020F0502020204030204"/>
            </a:endParaRPr>
          </a:p>
          <a:p>
            <a:endParaRPr lang="nl-NL">
              <a:ea typeface="Calibri" panose="020F0502020204030204"/>
              <a:cs typeface="Calibri" panose="020F0502020204030204"/>
            </a:endParaRPr>
          </a:p>
          <a:p>
            <a:endParaRPr lang="nl-NL">
              <a:ea typeface="Calibri" panose="020F0502020204030204"/>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18</a:t>
            </a:fld>
            <a:endParaRPr lang="nl-NL"/>
          </a:p>
        </p:txBody>
      </p:sp>
    </p:spTree>
    <p:extLst>
      <p:ext uri="{BB962C8B-B14F-4D97-AF65-F5344CB8AC3E}">
        <p14:creationId xmlns:p14="http://schemas.microsoft.com/office/powerpoint/2010/main" val="16522871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19</a:t>
            </a:fld>
            <a:endParaRPr lang="nl-NL"/>
          </a:p>
        </p:txBody>
      </p:sp>
    </p:spTree>
    <p:extLst>
      <p:ext uri="{BB962C8B-B14F-4D97-AF65-F5344CB8AC3E}">
        <p14:creationId xmlns:p14="http://schemas.microsoft.com/office/powerpoint/2010/main" val="742058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err="1">
                <a:cs typeface="Calibri"/>
              </a:rPr>
              <a:t>Openingsdia</a:t>
            </a:r>
            <a:endParaRPr lang="nl-NL">
              <a:cs typeface="Calibri"/>
            </a:endParaRPr>
          </a:p>
          <a:p>
            <a:endParaRPr lang="nl-NL">
              <a:cs typeface="Calibri"/>
            </a:endParaRPr>
          </a:p>
          <a:p>
            <a:r>
              <a:rPr lang="nl-NL">
                <a:cs typeface="Calibri"/>
              </a:rPr>
              <a:t>Volgende dia: Inleiding</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2</a:t>
            </a:fld>
            <a:endParaRPr lang="nl-NL"/>
          </a:p>
        </p:txBody>
      </p:sp>
    </p:spTree>
    <p:extLst>
      <p:ext uri="{BB962C8B-B14F-4D97-AF65-F5344CB8AC3E}">
        <p14:creationId xmlns:p14="http://schemas.microsoft.com/office/powerpoint/2010/main" val="1799567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 toelichten</a:t>
            </a:r>
            <a:endParaRPr lang="nl-NL"/>
          </a:p>
          <a:p>
            <a:pPr marL="0" marR="0" lvl="0" indent="0" algn="l" defTabSz="914400" rtl="0" eaLnBrk="1" fontAlgn="auto" latinLnBrk="0" hangingPunct="1">
              <a:lnSpc>
                <a:spcPct val="100000"/>
              </a:lnSpc>
              <a:spcBef>
                <a:spcPts val="0"/>
              </a:spcBef>
              <a:spcAft>
                <a:spcPts val="0"/>
              </a:spcAft>
              <a:buClrTx/>
              <a:buSzTx/>
              <a:buFontTx/>
              <a:buNone/>
              <a:tabLst/>
              <a:defRPr/>
            </a:pPr>
            <a:r>
              <a:rPr lang="nl-NL">
                <a:cs typeface="Calibri"/>
              </a:rPr>
              <a:t>Inhoud: In deze workshop gaan we aan de slag met het thema </a:t>
            </a:r>
            <a:r>
              <a:rPr lang="nl-NL"/>
              <a:t>Deskundigheid. </a:t>
            </a:r>
            <a:r>
              <a:rPr lang="nl-NL" err="1"/>
              <a:t>Deskundigheid</a:t>
            </a:r>
            <a:r>
              <a:rPr lang="nl-NL" sz="1800" b="0" i="0" err="1">
                <a:solidFill>
                  <a:srgbClr val="000000"/>
                </a:solidFill>
                <a:effectLst/>
                <a:latin typeface="Calibri" panose="020F0502020204030204" pitchFamily="34" charset="0"/>
              </a:rPr>
              <a:t>is</a:t>
            </a:r>
            <a:r>
              <a:rPr lang="nl-NL" sz="1800" b="0" i="0">
                <a:solidFill>
                  <a:srgbClr val="000000"/>
                </a:solidFill>
                <a:effectLst/>
                <a:latin typeface="Calibri" panose="020F0502020204030204" pitchFamily="34" charset="0"/>
              </a:rPr>
              <a:t> één van de acht essenties van het </a:t>
            </a:r>
            <a:r>
              <a:rPr lang="nl-NL" sz="1800">
                <a:hlinkClick r:id="rId3"/>
              </a:rPr>
              <a:t>Kwaliteitskader palliatieve zorg Nederland</a:t>
            </a:r>
            <a:r>
              <a:rPr lang="nl-NL" sz="1800"/>
              <a:t> (zie </a:t>
            </a:r>
            <a:r>
              <a:rPr lang="nl-NL" sz="2800">
                <a:hlinkClick r:id="rId4"/>
              </a:rPr>
              <a:t>Kwaliteitskader palliatieve zorg Nederland – </a:t>
            </a:r>
            <a:r>
              <a:rPr lang="nl-NL" sz="2800" err="1">
                <a:hlinkClick r:id="rId4"/>
              </a:rPr>
              <a:t>Palliaweb</a:t>
            </a:r>
            <a:r>
              <a:rPr lang="nl-NL" sz="2800"/>
              <a:t>)</a:t>
            </a:r>
            <a:endParaRPr lang="nl-NL" sz="1800"/>
          </a:p>
          <a:p>
            <a:pPr marL="0" marR="0" lvl="0" indent="0" algn="l" defTabSz="914400" rtl="0" eaLnBrk="1" fontAlgn="auto" latinLnBrk="0" hangingPunct="1">
              <a:lnSpc>
                <a:spcPct val="100000"/>
              </a:lnSpc>
              <a:spcBef>
                <a:spcPts val="0"/>
              </a:spcBef>
              <a:spcAft>
                <a:spcPts val="0"/>
              </a:spcAft>
              <a:buClrTx/>
              <a:buSzTx/>
              <a:buFontTx/>
              <a:buNone/>
              <a:tabLst/>
              <a:defRPr/>
            </a:pPr>
            <a:endParaRPr lang="nl-NL">
              <a:cs typeface="Calibri"/>
            </a:endParaRPr>
          </a:p>
          <a:p>
            <a:r>
              <a:rPr lang="nl-NL">
                <a:cs typeface="Calibri"/>
              </a:rPr>
              <a:t>Achtergrond: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a:t>Aanvullend op het boek ‘In gesprek over leven en het einde’ en de bijbehorende podcastreeks, zijn acht workshops ontwikkeld. De workshops zijn gekoppeld aan de acht essenties van het Kwaliteitskader palliatieve zorg Nederland. Het Kwaliteitskader geeft zorgverleners en zorgorganisaties een eenduidig beeld van wat verstaan wordt onder goede palliatieve zorg en helpt bij het ontwikkelen van beleid op dit gebied. In iedere workshop staat één essentie uit het Kwaliteitskader centraal.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a:cs typeface="Calibri"/>
            </a:endParaRPr>
          </a:p>
          <a:p>
            <a:r>
              <a:rPr lang="nl-NL"/>
              <a:t>Het doel van deze workshops haakt aan de doelstelling van het Kwaliteitskader, namelijk het verbeteren van de palliatieve zorgverlening vanuit de beleving van de patiënt en zijn naaste(n). </a:t>
            </a:r>
            <a:r>
              <a:rPr lang="nl-NL">
                <a:cs typeface="Calibri"/>
              </a:rPr>
              <a:t>Iedereen welkom heten; kort voorstel rondje indien nodig. </a:t>
            </a:r>
          </a:p>
          <a:p>
            <a:endParaRPr lang="nl-NL">
              <a:cs typeface="Calibri"/>
            </a:endParaRPr>
          </a:p>
          <a:p>
            <a:r>
              <a:rPr lang="nl-NL">
                <a:cs typeface="Calibri"/>
              </a:rPr>
              <a:t>Volgende dia: Programma</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3</a:t>
            </a:fld>
            <a:endParaRPr lang="nl-NL"/>
          </a:p>
        </p:txBody>
      </p:sp>
    </p:spTree>
    <p:extLst>
      <p:ext uri="{BB962C8B-B14F-4D97-AF65-F5344CB8AC3E}">
        <p14:creationId xmlns:p14="http://schemas.microsoft.com/office/powerpoint/2010/main" val="373354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a:t>
            </a:r>
            <a:endParaRPr lang="en-US"/>
          </a:p>
          <a:p>
            <a:r>
              <a:rPr lang="nl-NL">
                <a:cs typeface="Calibri"/>
              </a:rPr>
              <a:t>Inhoud: Bespreek wat we deze workshop allemaal gaan doen. Deze workshop gaat dus in op de essentie </a:t>
            </a:r>
            <a:r>
              <a:rPr lang="nl-NL"/>
              <a:t>Deskundigheid</a:t>
            </a:r>
            <a:r>
              <a:rPr lang="nl-NL">
                <a:cs typeface="Calibri"/>
              </a:rPr>
              <a:t>. Jullie krijgen eerst inhoudelijke uitleg, dan gaan jullie zelf aan de slag en ten slotte zullen we reflecteren op ons eigen handelen</a:t>
            </a:r>
          </a:p>
          <a:p>
            <a:endParaRPr lang="nl-NL"/>
          </a:p>
          <a:p>
            <a:r>
              <a:rPr lang="nl-NL"/>
              <a:t>Volgende dia: Voorstelronde</a:t>
            </a:r>
            <a:endParaRPr lang="nl-NL">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4</a:t>
            </a:fld>
            <a:endParaRPr lang="nl-NL"/>
          </a:p>
        </p:txBody>
      </p:sp>
    </p:spTree>
    <p:extLst>
      <p:ext uri="{BB962C8B-B14F-4D97-AF65-F5344CB8AC3E}">
        <p14:creationId xmlns:p14="http://schemas.microsoft.com/office/powerpoint/2010/main" val="15365685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 &amp; inbreng van deelnemers</a:t>
            </a:r>
            <a:endParaRPr lang="en-US"/>
          </a:p>
          <a:p>
            <a:r>
              <a:rPr lang="nl-NL">
                <a:cs typeface="Calibri"/>
              </a:rPr>
              <a:t>Inhoud: Iedereen stelt zichzelf kort voor. </a:t>
            </a:r>
          </a:p>
          <a:p>
            <a:endParaRPr lang="nl-NL"/>
          </a:p>
          <a:p>
            <a:r>
              <a:rPr lang="nl-NL"/>
              <a:t>Volgende dia: Leerdoelen</a:t>
            </a:r>
            <a:endParaRPr lang="nl-NL">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5</a:t>
            </a:fld>
            <a:endParaRPr lang="nl-NL"/>
          </a:p>
        </p:txBody>
      </p:sp>
    </p:spTree>
    <p:extLst>
      <p:ext uri="{BB962C8B-B14F-4D97-AF65-F5344CB8AC3E}">
        <p14:creationId xmlns:p14="http://schemas.microsoft.com/office/powerpoint/2010/main" val="3508797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Werkvorm: korte toelichting door trainer &amp; inbreng van deelnemers</a:t>
            </a:r>
            <a:endParaRPr lang="en-US"/>
          </a:p>
          <a:p>
            <a:r>
              <a:rPr lang="nl-NL">
                <a:cs typeface="Calibri"/>
              </a:rPr>
              <a:t>Inhoud: De leerdoelen hangen samen met de programmaonderdelen. De deelnemers hebben ter voorbereiding leerpunten opgeschreven voor deze workshop. Komen deze overeen met de genoemde leerdoelen? Zijn er nog aanvullende leerdoelen, wensen of vragen?</a:t>
            </a:r>
          </a:p>
          <a:p>
            <a:endParaRPr lang="nl-NL"/>
          </a:p>
          <a:p>
            <a:r>
              <a:rPr lang="nl-NL"/>
              <a:t>Volgende dia: Wat is Deskundigheid?</a:t>
            </a:r>
            <a:endParaRPr lang="nl-NL">
              <a:cs typeface="Calibri"/>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6</a:t>
            </a:fld>
            <a:endParaRPr lang="nl-NL"/>
          </a:p>
        </p:txBody>
      </p:sp>
    </p:spTree>
    <p:extLst>
      <p:ext uri="{BB962C8B-B14F-4D97-AF65-F5344CB8AC3E}">
        <p14:creationId xmlns:p14="http://schemas.microsoft.com/office/powerpoint/2010/main" val="4031956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inbreng deelnemers</a:t>
            </a:r>
          </a:p>
          <a:p>
            <a:pPr>
              <a:lnSpc>
                <a:spcPct val="110000"/>
              </a:lnSpc>
            </a:pPr>
            <a:r>
              <a:rPr lang="nl-NL">
                <a:cs typeface="Calibri"/>
              </a:rPr>
              <a:t>Inhoud: </a:t>
            </a:r>
          </a:p>
          <a:p>
            <a:pPr>
              <a:lnSpc>
                <a:spcPct val="110000"/>
              </a:lnSpc>
            </a:pPr>
            <a:r>
              <a:rPr lang="nl-NL" i="0">
                <a:cs typeface="Calibri"/>
              </a:rPr>
              <a:t>Deelnemers denken elk voor zich na over wat zij verstaan onder </a:t>
            </a:r>
            <a:r>
              <a:rPr lang="nl-NL"/>
              <a:t>Deskundigheid</a:t>
            </a:r>
            <a:r>
              <a:rPr lang="nl-NL" i="0">
                <a:cs typeface="Calibri"/>
              </a:rPr>
              <a:t>. Deelnemers bespreken dit vervolgens kort (5-10 min), bijvoorbeeld in tweetallen.</a:t>
            </a:r>
            <a:r>
              <a:rPr lang="nl-NL">
                <a:cs typeface="Calibri"/>
              </a:rPr>
              <a:t> Zijn er overeenkomsten of verschillen?</a:t>
            </a:r>
            <a:endParaRPr lang="nl-NL" i="0">
              <a:ea typeface="Calibri"/>
              <a:cs typeface="Calibri"/>
            </a:endParaRPr>
          </a:p>
          <a:p>
            <a:pPr>
              <a:lnSpc>
                <a:spcPct val="110000"/>
              </a:lnSpc>
            </a:pPr>
            <a:endParaRPr lang="nl-NL" i="0">
              <a:cs typeface="Calibri"/>
            </a:endParaRPr>
          </a:p>
          <a:p>
            <a:pPr>
              <a:lnSpc>
                <a:spcPct val="110000"/>
              </a:lnSpc>
              <a:defRPr/>
            </a:pPr>
            <a:r>
              <a:rPr lang="nl-NL"/>
              <a:t>Volgende dia: Animatie Deskundigheid</a:t>
            </a:r>
            <a:endParaRPr lang="nl-NL">
              <a:cs typeface="Calibri"/>
            </a:endParaRPr>
          </a:p>
          <a:p>
            <a:pPr>
              <a:lnSpc>
                <a:spcPct val="110000"/>
              </a:lnSpc>
            </a:pPr>
            <a:endParaRPr lang="nl-NL" i="0"/>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7</a:t>
            </a:fld>
            <a:endParaRPr lang="nl-NL"/>
          </a:p>
        </p:txBody>
      </p:sp>
    </p:spTree>
    <p:extLst>
      <p:ext uri="{BB962C8B-B14F-4D97-AF65-F5344CB8AC3E}">
        <p14:creationId xmlns:p14="http://schemas.microsoft.com/office/powerpoint/2010/main" val="1666158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panose="020F0502020204030204"/>
              </a:rPr>
              <a:t>Werkvorm: animatie Deskundigheid tonen door trainer</a:t>
            </a:r>
          </a:p>
          <a:p>
            <a:r>
              <a:rPr lang="nl-NL">
                <a:cs typeface="Calibri" panose="020F0502020204030204"/>
              </a:rPr>
              <a:t>Inhoud: De animatie geeft een korte samenvatting van </a:t>
            </a:r>
            <a:r>
              <a:rPr lang="nl-NL"/>
              <a:t>Deskundigheid</a:t>
            </a:r>
            <a:endParaRPr lang="nl-NL">
              <a:cs typeface="Calibri" panose="020F0502020204030204"/>
            </a:endParaRPr>
          </a:p>
          <a:p>
            <a:endParaRPr lang="nl-NL">
              <a:cs typeface="Calibri" panose="020F0502020204030204"/>
            </a:endParaRPr>
          </a:p>
          <a:p>
            <a:r>
              <a:rPr lang="nl-NL" sz="1200" u="sng"/>
              <a:t>https://www.youtube.com/watch?v=n-OCRl3LJ_Q</a:t>
            </a:r>
            <a:endParaRPr lang="nl-NL" sz="1200" u="sng">
              <a:cs typeface="Calibri"/>
            </a:endParaRPr>
          </a:p>
          <a:p>
            <a:endParaRPr lang="nl-NL">
              <a:cs typeface="Calibri" panose="020F0502020204030204"/>
            </a:endParaRPr>
          </a:p>
          <a:p>
            <a:r>
              <a:rPr lang="nl-NL">
                <a:cs typeface="Calibri" panose="020F0502020204030204"/>
              </a:rPr>
              <a:t>Volgende dia: Essentie </a:t>
            </a:r>
            <a:r>
              <a:rPr lang="nl-NL"/>
              <a:t>Deskundigheid</a:t>
            </a:r>
            <a:endParaRPr lang="nl-NL">
              <a:cs typeface="Calibri" panose="020F0502020204030204"/>
            </a:endParaRPr>
          </a:p>
          <a:p>
            <a:endParaRPr lang="nl-NL">
              <a:cs typeface="Calibri" panose="020F0502020204030204"/>
            </a:endParaRP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8</a:t>
            </a:fld>
            <a:endParaRPr lang="nl-NL"/>
          </a:p>
        </p:txBody>
      </p:sp>
    </p:spTree>
    <p:extLst>
      <p:ext uri="{BB962C8B-B14F-4D97-AF65-F5344CB8AC3E}">
        <p14:creationId xmlns:p14="http://schemas.microsoft.com/office/powerpoint/2010/main" val="81256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cs typeface="Calibri"/>
              </a:rPr>
              <a:t>Werkvorm: korte toelichting door trainer</a:t>
            </a:r>
          </a:p>
          <a:p>
            <a:pPr>
              <a:lnSpc>
                <a:spcPct val="110000"/>
              </a:lnSpc>
            </a:pPr>
            <a:r>
              <a:rPr lang="nl-NL">
                <a:cs typeface="Calibri"/>
              </a:rPr>
              <a:t>Inhoud: </a:t>
            </a:r>
            <a:endParaRPr lang="nl-NL" i="1"/>
          </a:p>
          <a:p>
            <a:pPr marL="0" indent="0" fontAlgn="base">
              <a:lnSpc>
                <a:spcPct val="150000"/>
              </a:lnSpc>
              <a:buNone/>
            </a:pPr>
            <a:r>
              <a:rPr lang="nl-NL" sz="1200"/>
              <a:t>Patiënten vinden het belangrijk om zorg te ontvangen van deskundige zorgverleners. Iedere zorgverlener kan te maken krijgen met patiënten in de palliatieve fase. In het Kwaliteitskader staat beschreven dat iedere zorgverlener, in relatie tot zijn functie, vaardig en inhoudelijk deskundig moet zijn ten aanzien van de vier dimensies van persoonsgerichte zorg (fysiek, psychisch, sociaal en spiritueel), het proces van gezamenlijke besluitvorming en proactieve zorgplanning.</a:t>
            </a:r>
            <a:endParaRPr lang="nl-NL" sz="1100"/>
          </a:p>
          <a:p>
            <a:pPr>
              <a:lnSpc>
                <a:spcPct val="110000"/>
              </a:lnSpc>
            </a:pPr>
            <a:endParaRPr lang="nl-NL">
              <a:cs typeface="Calibri"/>
            </a:endParaRPr>
          </a:p>
          <a:p>
            <a:pPr>
              <a:lnSpc>
                <a:spcPct val="110000"/>
              </a:lnSpc>
            </a:pPr>
            <a:r>
              <a:rPr lang="nl-NL">
                <a:cs typeface="Calibri"/>
              </a:rPr>
              <a:t>Geef met behulp van bovenstaande tekst aan wat </a:t>
            </a:r>
            <a:r>
              <a:rPr lang="nl-NL"/>
              <a:t>Deskundigheid over </a:t>
            </a:r>
            <a:r>
              <a:rPr lang="nl-NL">
                <a:cs typeface="Calibri"/>
              </a:rPr>
              <a:t>de palliatieve fase inhoudt. Licht ook de koppeling met het Kwaliteitskader toe. Begrijpt iedereen wat </a:t>
            </a:r>
            <a:r>
              <a:rPr lang="nl-NL"/>
              <a:t>Deskundigheid </a:t>
            </a:r>
            <a:r>
              <a:rPr lang="nl-NL">
                <a:cs typeface="Calibri"/>
              </a:rPr>
              <a:t>inhoudt? </a:t>
            </a:r>
            <a:endParaRPr lang="nl-NL"/>
          </a:p>
          <a:p>
            <a:endParaRPr lang="nl-NL">
              <a:cs typeface="Calibri"/>
            </a:endParaRPr>
          </a:p>
          <a:p>
            <a:r>
              <a:rPr lang="nl-NL">
                <a:cs typeface="Calibri"/>
              </a:rPr>
              <a:t>Volgende dia: Kwaliteitskader</a:t>
            </a:r>
          </a:p>
        </p:txBody>
      </p:sp>
      <p:sp>
        <p:nvSpPr>
          <p:cNvPr id="4" name="Tijdelijke aanduiding voor dianummer 3"/>
          <p:cNvSpPr>
            <a:spLocks noGrp="1"/>
          </p:cNvSpPr>
          <p:nvPr>
            <p:ph type="sldNum" sz="quarter" idx="5"/>
          </p:nvPr>
        </p:nvSpPr>
        <p:spPr/>
        <p:txBody>
          <a:bodyPr/>
          <a:lstStyle/>
          <a:p>
            <a:fld id="{1B242FB6-E88F-410B-9A56-42BB89A2A2CE}" type="slidenum">
              <a:rPr lang="nl-NL" smtClean="0"/>
              <a:t>9</a:t>
            </a:fld>
            <a:endParaRPr lang="nl-NL"/>
          </a:p>
        </p:txBody>
      </p:sp>
    </p:spTree>
    <p:extLst>
      <p:ext uri="{BB962C8B-B14F-4D97-AF65-F5344CB8AC3E}">
        <p14:creationId xmlns:p14="http://schemas.microsoft.com/office/powerpoint/2010/main" val="3472588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bg>
      <p:bgPr>
        <a:solidFill>
          <a:schemeClr val="bg1"/>
        </a:solidFill>
        <a:effectLst/>
      </p:bgPr>
    </p:bg>
    <p:spTree>
      <p:nvGrpSpPr>
        <p:cNvPr id="1" name=""/>
        <p:cNvGrpSpPr/>
        <p:nvPr/>
      </p:nvGrpSpPr>
      <p:grpSpPr>
        <a:xfrm>
          <a:off x="0" y="0"/>
          <a:ext cx="0" cy="0"/>
          <a:chOff x="0" y="0"/>
          <a:chExt cx="0" cy="0"/>
        </a:xfrm>
      </p:grpSpPr>
      <p:sp>
        <p:nvSpPr>
          <p:cNvPr id="14" name="Vrije vorm 7">
            <a:extLst>
              <a:ext uri="{FF2B5EF4-FFF2-40B4-BE49-F238E27FC236}">
                <a16:creationId xmlns:a16="http://schemas.microsoft.com/office/drawing/2014/main" id="{054C250C-7014-6A30-B0DF-2332284BC4BC}"/>
              </a:ext>
            </a:extLst>
          </p:cNvPr>
          <p:cNvSpPr/>
          <p:nvPr userDrawn="1"/>
        </p:nvSpPr>
        <p:spPr>
          <a:xfrm>
            <a:off x="381245" y="2440"/>
            <a:ext cx="11810756" cy="582928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lnTo>
                  <a:pt x="2257" y="21600"/>
                </a:lnTo>
                <a:cubicBezTo>
                  <a:pt x="1011" y="21600"/>
                  <a:pt x="0" y="19553"/>
                  <a:pt x="0" y="17028"/>
                </a:cubicBezTo>
                <a:lnTo>
                  <a:pt x="0" y="0"/>
                </a:lnTo>
                <a:lnTo>
                  <a:pt x="21600" y="0"/>
                </a:lnTo>
                <a:close/>
              </a:path>
            </a:pathLst>
          </a:custGeom>
          <a:solidFill>
            <a:schemeClr val="accent4"/>
          </a:solidFill>
          <a:ln w="12700">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sp>
        <p:nvSpPr>
          <p:cNvPr id="10" name="Vrije vorm 8">
            <a:extLst>
              <a:ext uri="{FF2B5EF4-FFF2-40B4-BE49-F238E27FC236}">
                <a16:creationId xmlns:a16="http://schemas.microsoft.com/office/drawing/2014/main" id="{E53B6219-9DE8-577C-BFDB-EBAD7F1E4892}"/>
              </a:ext>
            </a:extLst>
          </p:cNvPr>
          <p:cNvSpPr/>
          <p:nvPr userDrawn="1">
            <p:custDataLst>
              <p:tags r:id="rId1"/>
            </p:custDataLst>
          </p:nvPr>
        </p:nvSpPr>
        <p:spPr>
          <a:xfrm>
            <a:off x="0" y="0"/>
            <a:ext cx="756000" cy="115009"/>
          </a:xfrm>
          <a:prstGeom prst="rect">
            <a:avLst/>
          </a:prstGeom>
          <a:solidFill>
            <a:srgbClr val="183395"/>
          </a:solidFill>
          <a:ln w="12700">
            <a:noFill/>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sp>
        <p:nvSpPr>
          <p:cNvPr id="11" name="Vrije vorm 8">
            <a:extLst>
              <a:ext uri="{FF2B5EF4-FFF2-40B4-BE49-F238E27FC236}">
                <a16:creationId xmlns:a16="http://schemas.microsoft.com/office/drawing/2014/main" id="{3BE3DC18-A2BE-9C81-238F-CCB02E367227}"/>
              </a:ext>
            </a:extLst>
          </p:cNvPr>
          <p:cNvSpPr/>
          <p:nvPr userDrawn="1">
            <p:custDataLst>
              <p:tags r:id="rId2"/>
            </p:custDataLst>
          </p:nvPr>
        </p:nvSpPr>
        <p:spPr>
          <a:xfrm>
            <a:off x="698742" y="6746901"/>
            <a:ext cx="1510251" cy="115009"/>
          </a:xfrm>
          <a:prstGeom prst="rect">
            <a:avLst/>
          </a:prstGeom>
          <a:solidFill>
            <a:srgbClr val="183395"/>
          </a:solidFill>
          <a:ln w="12700">
            <a:noFill/>
            <a:miter lim="400000"/>
          </a:ln>
        </p:spPr>
        <p:txBody>
          <a:bodyPr lIns="22860" rIns="22860" anchor="ctr"/>
          <a:lstStyle/>
          <a:p>
            <a:pPr algn="l" defTabSz="457200">
              <a:defRPr sz="1800">
                <a:solidFill>
                  <a:srgbClr val="000000"/>
                </a:solidFill>
                <a:latin typeface="Calibri"/>
                <a:ea typeface="Calibri"/>
                <a:cs typeface="Calibri"/>
                <a:sym typeface="Calibri"/>
              </a:defRPr>
            </a:pPr>
            <a:endParaRPr sz="900"/>
          </a:p>
        </p:txBody>
      </p:sp>
      <p:pic>
        <p:nvPicPr>
          <p:cNvPr id="4" name="Logo" descr="Afbeelding met Lettertype, Graphics, tekst, schermopname&#10;&#10;Automatisch gegenereerde beschrijving">
            <a:extLst>
              <a:ext uri="{FF2B5EF4-FFF2-40B4-BE49-F238E27FC236}">
                <a16:creationId xmlns:a16="http://schemas.microsoft.com/office/drawing/2014/main" id="{7973E4B5-C9D5-B7F8-25D6-CC1CAFA0365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556086" y="5951081"/>
            <a:ext cx="1512000" cy="788821"/>
          </a:xfrm>
          <a:prstGeom prst="rect">
            <a:avLst/>
          </a:prstGeom>
        </p:spPr>
      </p:pic>
      <p:sp>
        <p:nvSpPr>
          <p:cNvPr id="13" name="Ondertitel 2">
            <a:extLst>
              <a:ext uri="{FF2B5EF4-FFF2-40B4-BE49-F238E27FC236}">
                <a16:creationId xmlns:a16="http://schemas.microsoft.com/office/drawing/2014/main" id="{83F28492-FB42-A5AD-697B-5468696E072E}"/>
              </a:ext>
            </a:extLst>
          </p:cNvPr>
          <p:cNvSpPr>
            <a:spLocks noGrp="1"/>
          </p:cNvSpPr>
          <p:nvPr>
            <p:ph type="subTitle" idx="1"/>
          </p:nvPr>
        </p:nvSpPr>
        <p:spPr>
          <a:xfrm>
            <a:off x="1053388" y="3621028"/>
            <a:ext cx="10085223" cy="1655762"/>
          </a:xfrm>
        </p:spPr>
        <p:txBody>
          <a:bodyPr/>
          <a:lstStyle>
            <a:lvl1pPr marL="0" indent="0" algn="l">
              <a:lnSpc>
                <a:spcPct val="100000"/>
              </a:lnSpc>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2" name="Titel 1">
            <a:extLst>
              <a:ext uri="{FF2B5EF4-FFF2-40B4-BE49-F238E27FC236}">
                <a16:creationId xmlns:a16="http://schemas.microsoft.com/office/drawing/2014/main" id="{D018ABB9-BA44-D19F-17EE-BD03141CA8E6}"/>
              </a:ext>
            </a:extLst>
          </p:cNvPr>
          <p:cNvSpPr>
            <a:spLocks noGrp="1"/>
          </p:cNvSpPr>
          <p:nvPr>
            <p:ph type="ctrTitle"/>
          </p:nvPr>
        </p:nvSpPr>
        <p:spPr>
          <a:xfrm>
            <a:off x="1053389" y="1268413"/>
            <a:ext cx="10085223" cy="2433080"/>
          </a:xfrm>
        </p:spPr>
        <p:txBody>
          <a:bodyPr anchor="b"/>
          <a:lstStyle>
            <a:lvl1pPr algn="l">
              <a:lnSpc>
                <a:spcPct val="70000"/>
              </a:lnSpc>
              <a:defRPr sz="7500" i="0">
                <a:solidFill>
                  <a:schemeClr val="tx1"/>
                </a:solidFill>
                <a:latin typeface="Poppins Light" panose="00000400000000000000" pitchFamily="2" charset="0"/>
                <a:cs typeface="Poppins Light" panose="00000400000000000000" pitchFamily="2" charset="0"/>
              </a:defRPr>
            </a:lvl1pPr>
          </a:lstStyle>
          <a:p>
            <a:r>
              <a:rPr lang="nl-NL"/>
              <a:t>Klik om stijl te bewerken</a:t>
            </a:r>
            <a:endParaRPr lang="en-US"/>
          </a:p>
        </p:txBody>
      </p:sp>
      <p:sp>
        <p:nvSpPr>
          <p:cNvPr id="26" name="Tijdelijke aanduiding voor voettekst 25">
            <a:extLst>
              <a:ext uri="{FF2B5EF4-FFF2-40B4-BE49-F238E27FC236}">
                <a16:creationId xmlns:a16="http://schemas.microsoft.com/office/drawing/2014/main" id="{78770E8A-6015-B683-ACD1-15F796C98B12}"/>
              </a:ext>
            </a:extLst>
          </p:cNvPr>
          <p:cNvSpPr>
            <a:spLocks noGrp="1"/>
          </p:cNvSpPr>
          <p:nvPr>
            <p:ph type="ftr" sz="quarter" idx="11"/>
          </p:nvPr>
        </p:nvSpPr>
        <p:spPr>
          <a:xfrm>
            <a:off x="698742" y="6234413"/>
            <a:ext cx="5397257" cy="123111"/>
          </a:xfrm>
        </p:spPr>
        <p:txBody>
          <a:bodyPr/>
          <a:lstStyle/>
          <a:p>
            <a:r>
              <a:rPr lang="nl-NL"/>
              <a:t>Invoegen &gt; Kop en voettekst</a:t>
            </a:r>
          </a:p>
        </p:txBody>
      </p:sp>
      <p:sp>
        <p:nvSpPr>
          <p:cNvPr id="27" name="Tijdelijke aanduiding voor dianummer 26">
            <a:extLst>
              <a:ext uri="{FF2B5EF4-FFF2-40B4-BE49-F238E27FC236}">
                <a16:creationId xmlns:a16="http://schemas.microsoft.com/office/drawing/2014/main" id="{5624A65A-E61D-FD0D-2356-EF75DA69FA2E}"/>
              </a:ext>
            </a:extLst>
          </p:cNvPr>
          <p:cNvSpPr>
            <a:spLocks noGrp="1"/>
          </p:cNvSpPr>
          <p:nvPr>
            <p:ph type="sldNum" sz="quarter" idx="12"/>
          </p:nvPr>
        </p:nvSpPr>
        <p:spPr>
          <a:xfrm>
            <a:off x="10843683" y="7020000"/>
            <a:ext cx="652991" cy="123111"/>
          </a:xfrm>
        </p:spPr>
        <p:txBody>
          <a:bodyPr/>
          <a:lstStyle/>
          <a:p>
            <a:fld id="{5EAD46FD-55B7-4B35-9571-DF03CD73F6D9}" type="slidenum">
              <a:rPr lang="nl-NL" smtClean="0"/>
              <a:pPr/>
              <a:t>‹nr.›</a:t>
            </a:fld>
            <a:endParaRPr lang="nl-NL"/>
          </a:p>
        </p:txBody>
      </p:sp>
    </p:spTree>
    <p:extLst>
      <p:ext uri="{BB962C8B-B14F-4D97-AF65-F5344CB8AC3E}">
        <p14:creationId xmlns:p14="http://schemas.microsoft.com/office/powerpoint/2010/main" val="238089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4CA72D-F405-9503-A6C3-C5D91D8B459A}"/>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C596F8C6-5628-97C5-9380-6CA559F27979}"/>
              </a:ext>
            </a:extLst>
          </p:cNvPr>
          <p:cNvSpPr>
            <a:spLocks noGrp="1"/>
          </p:cNvSpPr>
          <p:nvPr>
            <p:ph sz="half" idx="1"/>
          </p:nvPr>
        </p:nvSpPr>
        <p:spPr>
          <a:xfrm>
            <a:off x="698742" y="1268413"/>
            <a:ext cx="5217258" cy="4562475"/>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1B9AEEE2-59C7-389F-AD5B-DE83BEAC14FB}"/>
              </a:ext>
            </a:extLst>
          </p:cNvPr>
          <p:cNvSpPr>
            <a:spLocks noGrp="1"/>
          </p:cNvSpPr>
          <p:nvPr>
            <p:ph sz="half" idx="2"/>
          </p:nvPr>
        </p:nvSpPr>
        <p:spPr>
          <a:xfrm>
            <a:off x="6276000" y="1268413"/>
            <a:ext cx="5217258" cy="456247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a:extLst>
              <a:ext uri="{FF2B5EF4-FFF2-40B4-BE49-F238E27FC236}">
                <a16:creationId xmlns:a16="http://schemas.microsoft.com/office/drawing/2014/main" id="{9FD448EE-6A49-A60D-69A8-378A19E8E9C7}"/>
              </a:ext>
            </a:extLst>
          </p:cNvPr>
          <p:cNvSpPr>
            <a:spLocks noGrp="1"/>
          </p:cNvSpPr>
          <p:nvPr>
            <p:ph type="ftr" sz="quarter" idx="11"/>
          </p:nvPr>
        </p:nvSpPr>
        <p:spPr/>
        <p:txBody>
          <a:bodyPr/>
          <a:lstStyle/>
          <a:p>
            <a:r>
              <a:rPr lang="nl-NL"/>
              <a:t>Invoegen &gt; Kop en voettekst</a:t>
            </a:r>
          </a:p>
        </p:txBody>
      </p:sp>
      <p:sp>
        <p:nvSpPr>
          <p:cNvPr id="7" name="Tijdelijke aanduiding voor dianummer 6">
            <a:extLst>
              <a:ext uri="{FF2B5EF4-FFF2-40B4-BE49-F238E27FC236}">
                <a16:creationId xmlns:a16="http://schemas.microsoft.com/office/drawing/2014/main" id="{AAB3CAFD-CBBF-C9FF-EC35-7E357A943F87}"/>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5695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1">
    <p:bg>
      <p:bgPr>
        <a:solidFill>
          <a:schemeClr val="accent2"/>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a:xfrm>
            <a:off x="704851" y="701675"/>
            <a:ext cx="10801350" cy="449251"/>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3752BA-EA03-099A-B62C-2B34BB2150D7}"/>
              </a:ext>
            </a:extLst>
          </p:cNvPr>
          <p:cNvSpPr>
            <a:spLocks noGrp="1"/>
          </p:cNvSpPr>
          <p:nvPr>
            <p:ph idx="1"/>
          </p:nvPr>
        </p:nvSpPr>
        <p:spPr>
          <a:xfrm>
            <a:off x="704851" y="1277938"/>
            <a:ext cx="10800000" cy="45529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p:txBody>
          <a:body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7324616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2">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a:xfrm>
            <a:off x="704851" y="701675"/>
            <a:ext cx="10801350" cy="449251"/>
          </a:xfrm>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383752BA-EA03-099A-B62C-2B34BB2150D7}"/>
              </a:ext>
            </a:extLst>
          </p:cNvPr>
          <p:cNvSpPr>
            <a:spLocks noGrp="1"/>
          </p:cNvSpPr>
          <p:nvPr>
            <p:ph idx="1"/>
          </p:nvPr>
        </p:nvSpPr>
        <p:spPr>
          <a:xfrm>
            <a:off x="704851" y="1277938"/>
            <a:ext cx="10800000" cy="45529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p:txBody>
          <a:body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p:txBody>
          <a:bodyPr/>
          <a:lstStyle/>
          <a:p>
            <a:fld id="{5EAD46FD-55B7-4B35-9571-DF03CD73F6D9}" type="slidenum">
              <a:rPr lang="nl-NL" smtClean="0"/>
              <a:t>‹nr.›</a:t>
            </a:fld>
            <a:endParaRPr lang="nl-NL"/>
          </a:p>
        </p:txBody>
      </p:sp>
    </p:spTree>
    <p:extLst>
      <p:ext uri="{BB962C8B-B14F-4D97-AF65-F5344CB8AC3E}">
        <p14:creationId xmlns:p14="http://schemas.microsoft.com/office/powerpoint/2010/main" val="7542425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lleen titel #1">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0" name="Krul 1" descr="Middel 13@4x.png">
            <a:extLst>
              <a:ext uri="{FF2B5EF4-FFF2-40B4-BE49-F238E27FC236}">
                <a16:creationId xmlns:a16="http://schemas.microsoft.com/office/drawing/2014/main" id="{E3541024-D2D5-7C98-7938-28089FF5038D}"/>
              </a:ext>
            </a:extLst>
          </p:cNvPr>
          <p:cNvPicPr>
            <a:picLocks noChangeAspect="1"/>
          </p:cNvPicPr>
          <p:nvPr userDrawn="1"/>
        </p:nvPicPr>
        <p:blipFill>
          <a:blip r:embed="rId2"/>
          <a:srcRect/>
          <a:stretch>
            <a:fillRect/>
          </a:stretch>
        </p:blipFill>
        <p:spPr>
          <a:xfrm rot="20100000">
            <a:off x="-1596128" y="-198255"/>
            <a:ext cx="15384336" cy="6797913"/>
          </a:xfrm>
          <a:custGeom>
            <a:avLst/>
            <a:gdLst>
              <a:gd name="connsiteX0" fmla="*/ 7982361 w 15384336"/>
              <a:gd name="connsiteY0" fmla="*/ 0 h 6797913"/>
              <a:gd name="connsiteX1" fmla="*/ 15384336 w 15384336"/>
              <a:gd name="connsiteY1" fmla="*/ 3451598 h 6797913"/>
              <a:gd name="connsiteX2" fmla="*/ 15384336 w 15384336"/>
              <a:gd name="connsiteY2" fmla="*/ 6797913 h 6797913"/>
              <a:gd name="connsiteX3" fmla="*/ 0 w 15384336"/>
              <a:gd name="connsiteY3" fmla="*/ 6797913 h 6797913"/>
              <a:gd name="connsiteX4" fmla="*/ 0 w 15384336"/>
              <a:gd name="connsiteY4" fmla="*/ 5470405 h 6797913"/>
              <a:gd name="connsiteX5" fmla="*/ 2550892 w 15384336"/>
              <a:gd name="connsiteY5" fmla="*/ 0 h 6797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84336" h="6797913">
                <a:moveTo>
                  <a:pt x="7982361" y="0"/>
                </a:moveTo>
                <a:lnTo>
                  <a:pt x="15384336" y="3451598"/>
                </a:lnTo>
                <a:lnTo>
                  <a:pt x="15384336" y="6797913"/>
                </a:lnTo>
                <a:lnTo>
                  <a:pt x="0" y="6797913"/>
                </a:lnTo>
                <a:lnTo>
                  <a:pt x="0" y="5470405"/>
                </a:lnTo>
                <a:lnTo>
                  <a:pt x="2550892" y="0"/>
                </a:lnTo>
                <a:close/>
              </a:path>
            </a:pathLst>
          </a:custGeom>
          <a:ln w="12700">
            <a:miter lim="400000"/>
          </a:ln>
        </p:spPr>
      </p:pic>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9CB2F7F-4870-0773-0868-7B77FA23E2C9}"/>
              </a:ext>
            </a:extLst>
          </p:cNvPr>
          <p:cNvSpPr>
            <a:spLocks noGrp="1"/>
          </p:cNvSpPr>
          <p:nvPr>
            <p:ph type="dt" sz="half" idx="10"/>
          </p:nvPr>
        </p:nvSpPr>
        <p:spPr>
          <a:xfrm>
            <a:off x="698742" y="7155460"/>
            <a:ext cx="5397257" cy="123111"/>
          </a:xfrm>
          <a:prstGeom prst="rect">
            <a:avLst/>
          </a:prstGeom>
        </p:spPr>
        <p:txBody>
          <a:bodyPr/>
          <a:lstStyle>
            <a:lvl1pPr>
              <a:defRPr>
                <a:solidFill>
                  <a:srgbClr val="151B22"/>
                </a:solidFill>
              </a:defRPr>
            </a:lvl1pPr>
          </a:lstStyle>
          <a:p>
            <a:endParaRPr lang="nl-NL"/>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a:xfrm>
            <a:off x="698742" y="7026349"/>
            <a:ext cx="5397257" cy="123111"/>
          </a:xfrm>
        </p:spPr>
        <p:txBody>
          <a:bodyPr/>
          <a:lstStyle>
            <a:lvl1pPr>
              <a:defRPr>
                <a:solidFill>
                  <a:srgbClr val="151B22"/>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a:xfrm>
            <a:off x="10843683" y="7155460"/>
            <a:ext cx="652991" cy="123111"/>
          </a:xfrm>
        </p:spPr>
        <p:txBody>
          <a:bodyPr/>
          <a:lstStyle>
            <a:lvl1pPr>
              <a:defRPr>
                <a:solidFill>
                  <a:srgbClr val="151B22"/>
                </a:solidFill>
              </a:defRPr>
            </a:lvl1pPr>
          </a:lstStyle>
          <a:p>
            <a:fld id="{5EAD46FD-55B7-4B35-9571-DF03CD73F6D9}" type="slidenum">
              <a:rPr lang="nl-NL" smtClean="0"/>
              <a:pPr/>
              <a:t>‹nr.›</a:t>
            </a:fld>
            <a:endParaRPr lang="nl-NL"/>
          </a:p>
        </p:txBody>
      </p:sp>
      <p:cxnSp>
        <p:nvCxnSpPr>
          <p:cNvPr id="12" name="Rechte verbindingslijn 11">
            <a:extLst>
              <a:ext uri="{FF2B5EF4-FFF2-40B4-BE49-F238E27FC236}">
                <a16:creationId xmlns:a16="http://schemas.microsoft.com/office/drawing/2014/main" id="{4A89147C-C9C0-83E4-F4D2-6DA4CF3C095A}"/>
              </a:ext>
            </a:extLst>
          </p:cNvPr>
          <p:cNvCxnSpPr/>
          <p:nvPr userDrawn="1"/>
        </p:nvCxnSpPr>
        <p:spPr>
          <a:xfrm>
            <a:off x="205740" y="7020000"/>
            <a:ext cx="1187958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85784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lleen titel #2">
    <p:bg>
      <p:bgPr>
        <a:solidFill>
          <a:schemeClr val="accent4"/>
        </a:solidFill>
        <a:effectLst/>
      </p:bgPr>
    </p:bg>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id="{E6E33ECD-A1D0-2AD4-A23F-5D1ADC799D1B}"/>
              </a:ext>
            </a:extLst>
          </p:cNvPr>
          <p:cNvGrpSpPr/>
          <p:nvPr userDrawn="1"/>
        </p:nvGrpSpPr>
        <p:grpSpPr>
          <a:xfrm>
            <a:off x="381000" y="381000"/>
            <a:ext cx="11430001" cy="6096001"/>
            <a:chOff x="761999" y="781050"/>
            <a:chExt cx="22860001" cy="12192001"/>
          </a:xfrm>
          <a:solidFill>
            <a:schemeClr val="bg1"/>
          </a:solidFill>
        </p:grpSpPr>
        <p:sp>
          <p:nvSpPr>
            <p:cNvPr id="8" name="Rounded Rectangle">
              <a:extLst>
                <a:ext uri="{FF2B5EF4-FFF2-40B4-BE49-F238E27FC236}">
                  <a16:creationId xmlns:a16="http://schemas.microsoft.com/office/drawing/2014/main" id="{AB808D9D-8F13-EB73-FEBC-2A9755945684}"/>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9" name="Square">
              <a:extLst>
                <a:ext uri="{FF2B5EF4-FFF2-40B4-BE49-F238E27FC236}">
                  <a16:creationId xmlns:a16="http://schemas.microsoft.com/office/drawing/2014/main" id="{B8C1DA34-FF4F-9722-0F4C-8E2A49EE7EF3}"/>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8" name="Afbeelding 17" descr="Middel 13@4x.png">
            <a:extLst>
              <a:ext uri="{FF2B5EF4-FFF2-40B4-BE49-F238E27FC236}">
                <a16:creationId xmlns:a16="http://schemas.microsoft.com/office/drawing/2014/main" id="{EB2A7565-5233-4D12-BC32-B5C212E6B963}"/>
              </a:ext>
            </a:extLst>
          </p:cNvPr>
          <p:cNvPicPr>
            <a:picLocks noChangeAspect="1"/>
          </p:cNvPicPr>
          <p:nvPr userDrawn="1"/>
        </p:nvPicPr>
        <p:blipFill>
          <a:blip r:embed="rId2"/>
          <a:srcRect l="36596" r="2083"/>
          <a:stretch>
            <a:fillRect/>
          </a:stretch>
        </p:blipFill>
        <p:spPr>
          <a:xfrm rot="14797860">
            <a:off x="4554036" y="-417185"/>
            <a:ext cx="9433804" cy="6797913"/>
          </a:xfrm>
          <a:custGeom>
            <a:avLst/>
            <a:gdLst>
              <a:gd name="connsiteX0" fmla="*/ 6496451 w 9433804"/>
              <a:gd name="connsiteY0" fmla="*/ 6797913 h 6797913"/>
              <a:gd name="connsiteX1" fmla="*/ 5218792 w 9433804"/>
              <a:gd name="connsiteY1" fmla="*/ 6797913 h 6797913"/>
              <a:gd name="connsiteX2" fmla="*/ 0 w 9433804"/>
              <a:gd name="connsiteY2" fmla="*/ 4542892 h 6797913"/>
              <a:gd name="connsiteX3" fmla="*/ 1962967 w 9433804"/>
              <a:gd name="connsiteY3" fmla="*/ 0 h 6797913"/>
              <a:gd name="connsiteX4" fmla="*/ 9433804 w 9433804"/>
              <a:gd name="connsiteY4" fmla="*/ 0 h 67979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3804" h="6797913">
                <a:moveTo>
                  <a:pt x="6496451" y="6797913"/>
                </a:moveTo>
                <a:lnTo>
                  <a:pt x="5218792" y="6797913"/>
                </a:lnTo>
                <a:lnTo>
                  <a:pt x="0" y="4542892"/>
                </a:lnTo>
                <a:lnTo>
                  <a:pt x="1962967" y="0"/>
                </a:lnTo>
                <a:lnTo>
                  <a:pt x="9433804" y="0"/>
                </a:lnTo>
                <a:close/>
              </a:path>
            </a:pathLst>
          </a:custGeom>
          <a:ln w="12700">
            <a:miter lim="400000"/>
          </a:ln>
        </p:spPr>
      </p:pic>
      <p:sp>
        <p:nvSpPr>
          <p:cNvPr id="2" name="Titel 1">
            <a:extLst>
              <a:ext uri="{FF2B5EF4-FFF2-40B4-BE49-F238E27FC236}">
                <a16:creationId xmlns:a16="http://schemas.microsoft.com/office/drawing/2014/main" id="{ADDBA0A6-C84E-C45E-68CF-AAB8B74E7E4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39CB2F7F-4870-0773-0868-7B77FA23E2C9}"/>
              </a:ext>
            </a:extLst>
          </p:cNvPr>
          <p:cNvSpPr>
            <a:spLocks noGrp="1"/>
          </p:cNvSpPr>
          <p:nvPr>
            <p:ph type="dt" sz="half" idx="10"/>
          </p:nvPr>
        </p:nvSpPr>
        <p:spPr>
          <a:xfrm>
            <a:off x="698742" y="7155460"/>
            <a:ext cx="5397257" cy="123111"/>
          </a:xfrm>
          <a:prstGeom prst="rect">
            <a:avLst/>
          </a:prstGeom>
        </p:spPr>
        <p:txBody>
          <a:bodyPr/>
          <a:lstStyle>
            <a:lvl1pPr>
              <a:defRPr>
                <a:solidFill>
                  <a:srgbClr val="151B22"/>
                </a:solidFill>
              </a:defRPr>
            </a:lvl1pPr>
          </a:lstStyle>
          <a:p>
            <a:endParaRPr lang="nl-NL"/>
          </a:p>
        </p:txBody>
      </p:sp>
      <p:sp>
        <p:nvSpPr>
          <p:cNvPr id="5" name="Tijdelijke aanduiding voor voettekst 4">
            <a:extLst>
              <a:ext uri="{FF2B5EF4-FFF2-40B4-BE49-F238E27FC236}">
                <a16:creationId xmlns:a16="http://schemas.microsoft.com/office/drawing/2014/main" id="{A06C4E6F-83AC-B79F-8D82-5F130EB314EE}"/>
              </a:ext>
            </a:extLst>
          </p:cNvPr>
          <p:cNvSpPr>
            <a:spLocks noGrp="1"/>
          </p:cNvSpPr>
          <p:nvPr>
            <p:ph type="ftr" sz="quarter" idx="11"/>
          </p:nvPr>
        </p:nvSpPr>
        <p:spPr>
          <a:xfrm>
            <a:off x="698742" y="7026349"/>
            <a:ext cx="5397257" cy="123111"/>
          </a:xfrm>
        </p:spPr>
        <p:txBody>
          <a:bodyPr/>
          <a:lstStyle>
            <a:lvl1pPr>
              <a:defRPr>
                <a:solidFill>
                  <a:srgbClr val="151B22"/>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1AE1F450-4E02-9AD5-7CEE-94533D857312}"/>
              </a:ext>
            </a:extLst>
          </p:cNvPr>
          <p:cNvSpPr>
            <a:spLocks noGrp="1"/>
          </p:cNvSpPr>
          <p:nvPr>
            <p:ph type="sldNum" sz="quarter" idx="12"/>
          </p:nvPr>
        </p:nvSpPr>
        <p:spPr>
          <a:xfrm>
            <a:off x="10843683" y="7155460"/>
            <a:ext cx="652991" cy="123111"/>
          </a:xfrm>
        </p:spPr>
        <p:txBody>
          <a:bodyPr/>
          <a:lstStyle>
            <a:lvl1pPr>
              <a:defRPr>
                <a:solidFill>
                  <a:srgbClr val="151B22"/>
                </a:solidFill>
              </a:defRPr>
            </a:lvl1pPr>
          </a:lstStyle>
          <a:p>
            <a:fld id="{5EAD46FD-55B7-4B35-9571-DF03CD73F6D9}" type="slidenum">
              <a:rPr lang="nl-NL" smtClean="0"/>
              <a:pPr/>
              <a:t>‹nr.›</a:t>
            </a:fld>
            <a:endParaRPr lang="nl-NL"/>
          </a:p>
        </p:txBody>
      </p:sp>
      <p:cxnSp>
        <p:nvCxnSpPr>
          <p:cNvPr id="12" name="Rechte verbindingslijn 11">
            <a:extLst>
              <a:ext uri="{FF2B5EF4-FFF2-40B4-BE49-F238E27FC236}">
                <a16:creationId xmlns:a16="http://schemas.microsoft.com/office/drawing/2014/main" id="{4A89147C-C9C0-83E4-F4D2-6DA4CF3C095A}"/>
              </a:ext>
            </a:extLst>
          </p:cNvPr>
          <p:cNvCxnSpPr/>
          <p:nvPr userDrawn="1"/>
        </p:nvCxnSpPr>
        <p:spPr>
          <a:xfrm>
            <a:off x="205740" y="7020000"/>
            <a:ext cx="11879580"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2363102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Quote of andere tekst #1">
    <p:bg>
      <p:bgPr>
        <a:solidFill>
          <a:schemeClr val="accent2"/>
        </a:solidFill>
        <a:effectLst/>
      </p:bgPr>
    </p:bg>
    <p:spTree>
      <p:nvGrpSpPr>
        <p:cNvPr id="1" name=""/>
        <p:cNvGrpSpPr/>
        <p:nvPr/>
      </p:nvGrpSpPr>
      <p:grpSpPr>
        <a:xfrm>
          <a:off x="0" y="0"/>
          <a:ext cx="0" cy="0"/>
          <a:chOff x="0" y="0"/>
          <a:chExt cx="0" cy="0"/>
        </a:xfrm>
      </p:grpSpPr>
      <p:grpSp>
        <p:nvGrpSpPr>
          <p:cNvPr id="10" name="Group 2">
            <a:extLst>
              <a:ext uri="{FF2B5EF4-FFF2-40B4-BE49-F238E27FC236}">
                <a16:creationId xmlns:a16="http://schemas.microsoft.com/office/drawing/2014/main" id="{24D1A33C-91A7-6E82-1C05-3187F0963DB8}"/>
              </a:ext>
            </a:extLst>
          </p:cNvPr>
          <p:cNvGrpSpPr/>
          <p:nvPr userDrawn="1"/>
        </p:nvGrpSpPr>
        <p:grpSpPr>
          <a:xfrm>
            <a:off x="381000" y="381000"/>
            <a:ext cx="11430001" cy="6096001"/>
            <a:chOff x="761999" y="781050"/>
            <a:chExt cx="22860001" cy="12192001"/>
          </a:xfrm>
          <a:solidFill>
            <a:schemeClr val="bg1"/>
          </a:solidFill>
        </p:grpSpPr>
        <p:sp>
          <p:nvSpPr>
            <p:cNvPr id="11" name="Rounded Rectangle">
              <a:extLst>
                <a:ext uri="{FF2B5EF4-FFF2-40B4-BE49-F238E27FC236}">
                  <a16:creationId xmlns:a16="http://schemas.microsoft.com/office/drawing/2014/main" id="{ED6334D9-BA79-8273-D25C-B6D236E00A05}"/>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12" name="Square">
              <a:extLst>
                <a:ext uri="{FF2B5EF4-FFF2-40B4-BE49-F238E27FC236}">
                  <a16:creationId xmlns:a16="http://schemas.microsoft.com/office/drawing/2014/main" id="{A53F73E0-3667-B506-08D0-75AB1B57ED4F}"/>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9" name="Afbeelding 18" descr="Naamloos-3.png">
            <a:extLst>
              <a:ext uri="{FF2B5EF4-FFF2-40B4-BE49-F238E27FC236}">
                <a16:creationId xmlns:a16="http://schemas.microsoft.com/office/drawing/2014/main" id="{7CA6DD22-2100-7905-69C4-E626F699E9AC}"/>
              </a:ext>
            </a:extLst>
          </p:cNvPr>
          <p:cNvPicPr>
            <a:picLocks noChangeAspect="1"/>
          </p:cNvPicPr>
          <p:nvPr userDrawn="1"/>
        </p:nvPicPr>
        <p:blipFill>
          <a:blip r:embed="rId2"/>
          <a:srcRect l="10667" t="26895" b="26895"/>
          <a:stretch>
            <a:fillRect/>
          </a:stretch>
        </p:blipFill>
        <p:spPr>
          <a:xfrm>
            <a:off x="0" y="0"/>
            <a:ext cx="11986531" cy="6858000"/>
          </a:xfrm>
          <a:custGeom>
            <a:avLst/>
            <a:gdLst>
              <a:gd name="connsiteX0" fmla="*/ 0 w 11986531"/>
              <a:gd name="connsiteY0" fmla="*/ 0 h 6858000"/>
              <a:gd name="connsiteX1" fmla="*/ 11986531 w 11986531"/>
              <a:gd name="connsiteY1" fmla="*/ 0 h 6858000"/>
              <a:gd name="connsiteX2" fmla="*/ 11986531 w 11986531"/>
              <a:gd name="connsiteY2" fmla="*/ 6858000 h 6858000"/>
              <a:gd name="connsiteX3" fmla="*/ 0 w 1198653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986531" h="6858000">
                <a:moveTo>
                  <a:pt x="0" y="0"/>
                </a:moveTo>
                <a:lnTo>
                  <a:pt x="11986531" y="0"/>
                </a:lnTo>
                <a:lnTo>
                  <a:pt x="11986531" y="6858000"/>
                </a:lnTo>
                <a:lnTo>
                  <a:pt x="0" y="6858000"/>
                </a:lnTo>
                <a:close/>
              </a:path>
            </a:pathLst>
          </a:custGeom>
          <a:ln w="12700">
            <a:miter lim="400000"/>
          </a:ln>
        </p:spPr>
      </p:pic>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881590" y="2319865"/>
            <a:ext cx="10428820" cy="2226731"/>
          </a:xfrm>
        </p:spPr>
        <p:txBody>
          <a:bodyPr anchor="ctr"/>
          <a:lstStyle>
            <a:lvl1pPr>
              <a:lnSpc>
                <a:spcPct val="100000"/>
              </a:lnSpc>
              <a:defRPr sz="3200">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3755906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Quote of andere tekst #2">
    <p:bg>
      <p:bgPr>
        <a:solidFill>
          <a:schemeClr val="accent2"/>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pic>
        <p:nvPicPr>
          <p:cNvPr id="15" name="Afbeelding 14" descr="Naamloos-3.png">
            <a:extLst>
              <a:ext uri="{FF2B5EF4-FFF2-40B4-BE49-F238E27FC236}">
                <a16:creationId xmlns:a16="http://schemas.microsoft.com/office/drawing/2014/main" id="{B95E1273-4813-EAB6-1B48-2EE026CB7D58}"/>
              </a:ext>
            </a:extLst>
          </p:cNvPr>
          <p:cNvPicPr>
            <a:picLocks noChangeAspect="1"/>
          </p:cNvPicPr>
          <p:nvPr userDrawn="1"/>
        </p:nvPicPr>
        <p:blipFill>
          <a:blip r:embed="rId2"/>
          <a:srcRect t="34380" r="9136" b="19410"/>
          <a:stretch>
            <a:fillRect/>
          </a:stretch>
        </p:blipFill>
        <p:spPr>
          <a:xfrm flipH="1">
            <a:off x="0" y="1"/>
            <a:ext cx="12192001" cy="6857999"/>
          </a:xfrm>
          <a:custGeom>
            <a:avLst/>
            <a:gdLst>
              <a:gd name="connsiteX0" fmla="*/ 12192001 w 12192001"/>
              <a:gd name="connsiteY0" fmla="*/ 0 h 6857999"/>
              <a:gd name="connsiteX1" fmla="*/ 0 w 12192001"/>
              <a:gd name="connsiteY1" fmla="*/ 0 h 6857999"/>
              <a:gd name="connsiteX2" fmla="*/ 0 w 12192001"/>
              <a:gd name="connsiteY2" fmla="*/ 6857999 h 6857999"/>
              <a:gd name="connsiteX3" fmla="*/ 12192001 w 12192001"/>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12192001" h="6857999">
                <a:moveTo>
                  <a:pt x="12192001" y="0"/>
                </a:moveTo>
                <a:lnTo>
                  <a:pt x="0" y="0"/>
                </a:lnTo>
                <a:lnTo>
                  <a:pt x="0" y="6857999"/>
                </a:lnTo>
                <a:lnTo>
                  <a:pt x="12192001" y="6857999"/>
                </a:lnTo>
                <a:close/>
              </a:path>
            </a:pathLst>
          </a:custGeom>
          <a:ln w="12700">
            <a:miter lim="400000"/>
          </a:ln>
        </p:spPr>
      </p:pic>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881590" y="2319865"/>
            <a:ext cx="10428820" cy="2226731"/>
          </a:xfrm>
        </p:spPr>
        <p:txBody>
          <a:bodyPr anchor="ctr"/>
          <a:lstStyle>
            <a:lvl1pPr>
              <a:lnSpc>
                <a:spcPct val="100000"/>
              </a:lnSpc>
              <a:defRPr sz="3200">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785257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Quote of andere tekst #3">
    <p:bg>
      <p:bgPr>
        <a:solidFill>
          <a:schemeClr val="accent4"/>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2641600" y="2315634"/>
            <a:ext cx="8020401" cy="2226731"/>
          </a:xfrm>
        </p:spPr>
        <p:txBody>
          <a:bodyPr anchor="ctr"/>
          <a:lstStyle>
            <a:lvl1pPr>
              <a:lnSpc>
                <a:spcPct val="100000"/>
              </a:lnSpc>
              <a:defRPr sz="3200" i="1">
                <a:solidFill>
                  <a:schemeClr val="tx1"/>
                </a:solidFill>
              </a:defRPr>
            </a:lvl1pPr>
          </a:lstStyle>
          <a:p>
            <a:r>
              <a:rPr lang="nl-NL"/>
              <a:t>Quote of andere tekst</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8480876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Quote groot">
    <p:bg>
      <p:bgPr>
        <a:solidFill>
          <a:schemeClr val="accent2"/>
        </a:solidFill>
        <a:effectLst/>
      </p:bgPr>
    </p:bg>
    <p:spTree>
      <p:nvGrpSpPr>
        <p:cNvPr id="1" name=""/>
        <p:cNvGrpSpPr/>
        <p:nvPr/>
      </p:nvGrpSpPr>
      <p:grpSpPr>
        <a:xfrm>
          <a:off x="0" y="0"/>
          <a:ext cx="0" cy="0"/>
          <a:chOff x="0" y="0"/>
          <a:chExt cx="0" cy="0"/>
        </a:xfrm>
      </p:grpSpPr>
      <p:grpSp>
        <p:nvGrpSpPr>
          <p:cNvPr id="6" name="Group 2">
            <a:extLst>
              <a:ext uri="{FF2B5EF4-FFF2-40B4-BE49-F238E27FC236}">
                <a16:creationId xmlns:a16="http://schemas.microsoft.com/office/drawing/2014/main" id="{C4920768-BD88-16E2-8A2D-2914F18B47D6}"/>
              </a:ext>
            </a:extLst>
          </p:cNvPr>
          <p:cNvGrpSpPr/>
          <p:nvPr userDrawn="1"/>
        </p:nvGrpSpPr>
        <p:grpSpPr>
          <a:xfrm>
            <a:off x="381000" y="381000"/>
            <a:ext cx="11430001" cy="6096001"/>
            <a:chOff x="761999" y="781050"/>
            <a:chExt cx="22860001" cy="12192001"/>
          </a:xfrm>
          <a:solidFill>
            <a:schemeClr val="bg1"/>
          </a:solidFill>
        </p:grpSpPr>
        <p:sp>
          <p:nvSpPr>
            <p:cNvPr id="7" name="Rounded Rectangle">
              <a:extLst>
                <a:ext uri="{FF2B5EF4-FFF2-40B4-BE49-F238E27FC236}">
                  <a16:creationId xmlns:a16="http://schemas.microsoft.com/office/drawing/2014/main" id="{72E8BAB5-2844-5ECB-C4A8-D1382FF03F0C}"/>
                </a:ext>
              </a:extLst>
            </p:cNvPr>
            <p:cNvSpPr/>
            <p:nvPr/>
          </p:nvSpPr>
          <p:spPr>
            <a:xfrm>
              <a:off x="761999" y="781050"/>
              <a:ext cx="22860001" cy="12192001"/>
            </a:xfrm>
            <a:prstGeom prst="roundRect">
              <a:avLst>
                <a:gd name="adj" fmla="val 5232"/>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sp>
          <p:nvSpPr>
            <p:cNvPr id="8" name="Square">
              <a:extLst>
                <a:ext uri="{FF2B5EF4-FFF2-40B4-BE49-F238E27FC236}">
                  <a16:creationId xmlns:a16="http://schemas.microsoft.com/office/drawing/2014/main" id="{1CA9584F-F3B5-3D37-8899-06C8C94B5EE6}"/>
                </a:ext>
              </a:extLst>
            </p:cNvPr>
            <p:cNvSpPr/>
            <p:nvPr/>
          </p:nvSpPr>
          <p:spPr>
            <a:xfrm>
              <a:off x="22352000" y="781050"/>
              <a:ext cx="1270000" cy="1270001"/>
            </a:xfrm>
            <a:prstGeom prst="rect">
              <a:avLst/>
            </a:prstGeom>
            <a:grpFill/>
            <a:ln w="12700">
              <a:miter lim="400000"/>
            </a:ln>
          </p:spPr>
          <p:txBody>
            <a:bodyPr lIns="25400" tIns="25400" rIns="25400" bIns="25400" anchor="ctr"/>
            <a:lstStyle/>
            <a:p>
              <a:pPr defTabSz="412750">
                <a:defRPr sz="3200">
                  <a:solidFill>
                    <a:srgbClr val="FFFFFF"/>
                  </a:solidFill>
                  <a:latin typeface="Helvetica Neue Medium"/>
                  <a:ea typeface="Helvetica Neue Medium"/>
                  <a:cs typeface="Helvetica Neue Medium"/>
                  <a:sym typeface="Helvetica Neue Medium"/>
                </a:defRPr>
              </a:pPr>
              <a:endParaRPr sz="1600"/>
            </a:p>
          </p:txBody>
        </p:sp>
      </p:grpSp>
      <p:sp>
        <p:nvSpPr>
          <p:cNvPr id="2" name="Titel 1">
            <a:extLst>
              <a:ext uri="{FF2B5EF4-FFF2-40B4-BE49-F238E27FC236}">
                <a16:creationId xmlns:a16="http://schemas.microsoft.com/office/drawing/2014/main" id="{C38F8C03-9723-7BFA-81B9-46CF30AD63A6}"/>
              </a:ext>
            </a:extLst>
          </p:cNvPr>
          <p:cNvSpPr>
            <a:spLocks noGrp="1"/>
          </p:cNvSpPr>
          <p:nvPr>
            <p:ph type="title" hasCustomPrompt="1"/>
          </p:nvPr>
        </p:nvSpPr>
        <p:spPr>
          <a:xfrm>
            <a:off x="3073400" y="1268413"/>
            <a:ext cx="7588600" cy="4363366"/>
          </a:xfrm>
        </p:spPr>
        <p:txBody>
          <a:bodyPr anchor="ctr"/>
          <a:lstStyle>
            <a:lvl1pPr>
              <a:lnSpc>
                <a:spcPct val="80000"/>
              </a:lnSpc>
              <a:defRPr sz="7500" i="1">
                <a:solidFill>
                  <a:schemeClr val="tx1"/>
                </a:solidFill>
              </a:defRPr>
            </a:lvl1pPr>
          </a:lstStyle>
          <a:p>
            <a:r>
              <a:rPr lang="en-US"/>
              <a:t>Highlight</a:t>
            </a:r>
            <a:br>
              <a:rPr lang="en-US"/>
            </a:br>
            <a:r>
              <a:rPr lang="en-US"/>
              <a:t>of quote</a:t>
            </a:r>
          </a:p>
        </p:txBody>
      </p:sp>
      <p:sp>
        <p:nvSpPr>
          <p:cNvPr id="3" name="Tijdelijke aanduiding voor datum 2">
            <a:extLst>
              <a:ext uri="{FF2B5EF4-FFF2-40B4-BE49-F238E27FC236}">
                <a16:creationId xmlns:a16="http://schemas.microsoft.com/office/drawing/2014/main" id="{C891D1C2-3D57-DB21-5E20-2A16157600BC}"/>
              </a:ext>
            </a:extLst>
          </p:cNvPr>
          <p:cNvSpPr>
            <a:spLocks noGrp="1"/>
          </p:cNvSpPr>
          <p:nvPr>
            <p:ph type="dt" sz="half" idx="10"/>
          </p:nvPr>
        </p:nvSpPr>
        <p:spPr>
          <a:xfrm>
            <a:off x="698742" y="7214731"/>
            <a:ext cx="5397257" cy="123111"/>
          </a:xfrm>
          <a:prstGeom prst="rect">
            <a:avLst/>
          </a:prstGeom>
        </p:spPr>
        <p:txBody>
          <a:bodyPr/>
          <a:lstStyle>
            <a:lvl1pPr>
              <a:defRPr>
                <a:solidFill>
                  <a:srgbClr val="181D21"/>
                </a:solidFill>
              </a:defRPr>
            </a:lvl1pPr>
          </a:lstStyle>
          <a:p>
            <a:endParaRPr lang="nl-NL"/>
          </a:p>
        </p:txBody>
      </p:sp>
      <p:sp>
        <p:nvSpPr>
          <p:cNvPr id="4" name="Tijdelijke aanduiding voor voettekst 3">
            <a:extLst>
              <a:ext uri="{FF2B5EF4-FFF2-40B4-BE49-F238E27FC236}">
                <a16:creationId xmlns:a16="http://schemas.microsoft.com/office/drawing/2014/main" id="{F6257F21-96F1-0FC8-1823-6D9C839D1A94}"/>
              </a:ext>
            </a:extLst>
          </p:cNvPr>
          <p:cNvSpPr>
            <a:spLocks noGrp="1"/>
          </p:cNvSpPr>
          <p:nvPr>
            <p:ph type="ftr" sz="quarter" idx="11"/>
          </p:nvPr>
        </p:nvSpPr>
        <p:spPr>
          <a:xfrm>
            <a:off x="698742" y="7017881"/>
            <a:ext cx="5397257" cy="123111"/>
          </a:xfrm>
        </p:spPr>
        <p:txBody>
          <a:bodyPr/>
          <a:lstStyle>
            <a:lvl1pPr>
              <a:defRPr>
                <a:solidFill>
                  <a:srgbClr val="181D21"/>
                </a:solidFill>
              </a:defRPr>
            </a:lvl1pPr>
          </a:lstStyle>
          <a:p>
            <a:r>
              <a:rPr lang="nl-NL"/>
              <a:t>Invoegen &gt; Kop en voettekst</a:t>
            </a:r>
          </a:p>
        </p:txBody>
      </p:sp>
      <p:sp>
        <p:nvSpPr>
          <p:cNvPr id="5" name="Tijdelijke aanduiding voor dianummer 4">
            <a:extLst>
              <a:ext uri="{FF2B5EF4-FFF2-40B4-BE49-F238E27FC236}">
                <a16:creationId xmlns:a16="http://schemas.microsoft.com/office/drawing/2014/main" id="{218E5F73-88E5-6A4D-A54A-B939745DEC0F}"/>
              </a:ext>
            </a:extLst>
          </p:cNvPr>
          <p:cNvSpPr>
            <a:spLocks noGrp="1"/>
          </p:cNvSpPr>
          <p:nvPr>
            <p:ph type="sldNum" sz="quarter" idx="12"/>
          </p:nvPr>
        </p:nvSpPr>
        <p:spPr>
          <a:xfrm>
            <a:off x="10843683" y="7214731"/>
            <a:ext cx="652991" cy="123111"/>
          </a:xfrm>
        </p:spPr>
        <p:txBody>
          <a:bodyPr/>
          <a:lstStyle>
            <a:lvl1pPr>
              <a:defRPr>
                <a:solidFill>
                  <a:srgbClr val="181D2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3407718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F0FBB47-71AB-BBFC-D423-FCD820372E8C}"/>
              </a:ext>
            </a:extLst>
          </p:cNvPr>
          <p:cNvSpPr>
            <a:spLocks noGrp="1"/>
          </p:cNvSpPr>
          <p:nvPr>
            <p:ph type="title"/>
          </p:nvPr>
        </p:nvSpPr>
        <p:spPr>
          <a:xfrm>
            <a:off x="704851" y="701675"/>
            <a:ext cx="10801350" cy="449251"/>
          </a:xfrm>
          <a:prstGeom prst="rect">
            <a:avLst/>
          </a:prstGeom>
        </p:spPr>
        <p:txBody>
          <a:bodyPr vert="horz" lIns="0" tIns="0" rIns="0" bIns="0" rtlCol="0" anchor="t" anchorCtr="0">
            <a:noAutofit/>
          </a:bodyPr>
          <a:lstStyle/>
          <a:p>
            <a:endParaRPr lang="nl-NL"/>
          </a:p>
        </p:txBody>
      </p:sp>
      <p:sp>
        <p:nvSpPr>
          <p:cNvPr id="3" name="Tijdelijke aanduiding voor tekst 2">
            <a:extLst>
              <a:ext uri="{FF2B5EF4-FFF2-40B4-BE49-F238E27FC236}">
                <a16:creationId xmlns:a16="http://schemas.microsoft.com/office/drawing/2014/main" id="{83019693-9F20-1377-E001-2253A89DAE3F}"/>
              </a:ext>
            </a:extLst>
          </p:cNvPr>
          <p:cNvSpPr>
            <a:spLocks noGrp="1"/>
          </p:cNvSpPr>
          <p:nvPr>
            <p:ph type="body" idx="1"/>
          </p:nvPr>
        </p:nvSpPr>
        <p:spPr>
          <a:xfrm>
            <a:off x="704851" y="1277938"/>
            <a:ext cx="10800000" cy="4552950"/>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a:p>
            <a:pPr lvl="5"/>
            <a:r>
              <a:rPr lang="nl-NL"/>
              <a:t>Zesde niveau</a:t>
            </a:r>
          </a:p>
          <a:p>
            <a:pPr lvl="6"/>
            <a:r>
              <a:rPr lang="nl-NL"/>
              <a:t>Zevende niveau</a:t>
            </a:r>
          </a:p>
          <a:p>
            <a:pPr lvl="7"/>
            <a:r>
              <a:rPr lang="nl-NL"/>
              <a:t>Achtste niveau</a:t>
            </a:r>
          </a:p>
          <a:p>
            <a:pPr lvl="8"/>
            <a:r>
              <a:rPr lang="nl-NL"/>
              <a:t>Negende niveau</a:t>
            </a:r>
          </a:p>
        </p:txBody>
      </p:sp>
      <p:sp>
        <p:nvSpPr>
          <p:cNvPr id="5" name="Tijdelijke aanduiding voor voettekst 4">
            <a:extLst>
              <a:ext uri="{FF2B5EF4-FFF2-40B4-BE49-F238E27FC236}">
                <a16:creationId xmlns:a16="http://schemas.microsoft.com/office/drawing/2014/main" id="{646CB8D6-C636-1EA2-103F-9E3D767073D9}"/>
              </a:ext>
            </a:extLst>
          </p:cNvPr>
          <p:cNvSpPr>
            <a:spLocks noGrp="1"/>
          </p:cNvSpPr>
          <p:nvPr>
            <p:ph type="ftr" sz="quarter" idx="3"/>
          </p:nvPr>
        </p:nvSpPr>
        <p:spPr>
          <a:xfrm>
            <a:off x="698742" y="6111951"/>
            <a:ext cx="5397257" cy="123111"/>
          </a:xfrm>
          <a:prstGeom prst="rect">
            <a:avLst/>
          </a:prstGeom>
          <a:noFill/>
        </p:spPr>
        <p:txBody>
          <a:bodyPr vert="horz" lIns="0" tIns="0" rIns="0" bIns="0" rtlCol="0" anchor="ctr">
            <a:noAutofit/>
          </a:bodyPr>
          <a:lstStyle>
            <a:lvl1pPr algn="l">
              <a:defRPr sz="800">
                <a:solidFill>
                  <a:schemeClr val="tx1"/>
                </a:solidFill>
              </a:defRPr>
            </a:lvl1pPr>
          </a:lstStyle>
          <a:p>
            <a:r>
              <a:rPr lang="nl-NL"/>
              <a:t>Invoegen &gt; Kop en voettekst</a:t>
            </a:r>
          </a:p>
        </p:txBody>
      </p:sp>
      <p:sp>
        <p:nvSpPr>
          <p:cNvPr id="6" name="Tijdelijke aanduiding voor dianummer 5">
            <a:extLst>
              <a:ext uri="{FF2B5EF4-FFF2-40B4-BE49-F238E27FC236}">
                <a16:creationId xmlns:a16="http://schemas.microsoft.com/office/drawing/2014/main" id="{AA1DF7BE-799A-2297-484B-6C11C53739DF}"/>
              </a:ext>
            </a:extLst>
          </p:cNvPr>
          <p:cNvSpPr>
            <a:spLocks noGrp="1"/>
          </p:cNvSpPr>
          <p:nvPr>
            <p:ph type="sldNum" sz="quarter" idx="4"/>
          </p:nvPr>
        </p:nvSpPr>
        <p:spPr>
          <a:xfrm>
            <a:off x="10843683" y="6241062"/>
            <a:ext cx="652991" cy="123111"/>
          </a:xfrm>
          <a:prstGeom prst="rect">
            <a:avLst/>
          </a:prstGeom>
          <a:noFill/>
        </p:spPr>
        <p:txBody>
          <a:bodyPr vert="horz" lIns="0" tIns="0" rIns="0" bIns="0" rtlCol="0" anchor="ctr">
            <a:noAutofit/>
          </a:bodyPr>
          <a:lstStyle>
            <a:lvl1pPr algn="r">
              <a:defRPr sz="800">
                <a:solidFill>
                  <a:schemeClr val="tx1"/>
                </a:solidFill>
              </a:defRPr>
            </a:lvl1pPr>
          </a:lstStyle>
          <a:p>
            <a:fld id="{5EAD46FD-55B7-4B35-9571-DF03CD73F6D9}" type="slidenum">
              <a:rPr lang="nl-NL" smtClean="0"/>
              <a:pPr/>
              <a:t>‹nr.›</a:t>
            </a:fld>
            <a:endParaRPr lang="nl-NL"/>
          </a:p>
        </p:txBody>
      </p:sp>
    </p:spTree>
    <p:extLst>
      <p:ext uri="{BB962C8B-B14F-4D97-AF65-F5344CB8AC3E}">
        <p14:creationId xmlns:p14="http://schemas.microsoft.com/office/powerpoint/2010/main" val="2603049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5" r:id="rId4"/>
    <p:sldLayoutId id="2147483666" r:id="rId5"/>
    <p:sldLayoutId id="2147483661" r:id="rId6"/>
    <p:sldLayoutId id="2147483662" r:id="rId7"/>
    <p:sldLayoutId id="2147483663" r:id="rId8"/>
    <p:sldLayoutId id="2147483664" r:id="rId9"/>
    <p:sldLayoutId id="2147483667" r:id="rId10"/>
  </p:sldLayoutIdLst>
  <p:hf hdr="0" ftr="0" dt="0"/>
  <p:txStyles>
    <p:titleStyle>
      <a:lvl1pPr algn="l" defTabSz="914400" rtl="0" eaLnBrk="1" latinLnBrk="0" hangingPunct="1">
        <a:lnSpc>
          <a:spcPct val="90000"/>
        </a:lnSpc>
        <a:spcBef>
          <a:spcPct val="0"/>
        </a:spcBef>
        <a:buNone/>
        <a:defRPr sz="1500" kern="1200">
          <a:solidFill>
            <a:schemeClr val="accent2"/>
          </a:solidFill>
          <a:latin typeface="+mj-lt"/>
          <a:ea typeface="+mj-ea"/>
          <a:cs typeface="+mj-cs"/>
        </a:defRPr>
      </a:lvl1pPr>
    </p:titleStyle>
    <p:body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38" userDrawn="1">
          <p15:clr>
            <a:srgbClr val="F26B43"/>
          </p15:clr>
        </p15:guide>
        <p15:guide id="4" pos="7242" userDrawn="1">
          <p15:clr>
            <a:srgbClr val="F26B43"/>
          </p15:clr>
        </p15:guide>
        <p15:guide id="5" orient="horz" pos="3673" userDrawn="1">
          <p15:clr>
            <a:srgbClr val="F26B43"/>
          </p15:clr>
        </p15:guide>
        <p15:guide id="7" orient="horz" pos="436" userDrawn="1">
          <p15:clr>
            <a:srgbClr val="F26B43"/>
          </p15:clr>
        </p15:guide>
        <p15:guide id="9" orient="horz" pos="79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8" Type="http://schemas.openxmlformats.org/officeDocument/2006/relationships/hyperlink" Target="https://app.springcast.fm/17076/s26-palliapodcast-kennis-en-vaardigheden" TargetMode="External"/><Relationship Id="rId3" Type="http://schemas.openxmlformats.org/officeDocument/2006/relationships/hyperlink" Target="https://palliaweb.nl/getmedia/02b81c30-d9be-4c51-83bf-deb1260ccf7b/Kwaliteitskader_web-240620.pdf" TargetMode="External"/><Relationship Id="rId7" Type="http://schemas.openxmlformats.org/officeDocument/2006/relationships/hyperlink" Target="https://palliaweb.nl/onderwijs-en-opleiden-palliatieve-zorg" TargetMode="External"/><Relationship Id="rId12" Type="http://schemas.openxmlformats.org/officeDocument/2006/relationships/hyperlink" Target="https://palliaweb.nl/meetinstrumenten"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palliaweb.nl/overzichtspagina-hulpmiddelen?searchText=&amp;categoryids=662#submit-scroll-anchor" TargetMode="External"/><Relationship Id="rId11" Type="http://schemas.openxmlformats.org/officeDocument/2006/relationships/hyperlink" Target="https://palliaweb.nl/zorgpraktijk/meetinstrumenten-palliatieve-zorg" TargetMode="External"/><Relationship Id="rId5" Type="http://schemas.openxmlformats.org/officeDocument/2006/relationships/hyperlink" Target="https://palliaweb.nl/overzichtspagina-hulpmiddelen?searchText=#submit-scroll-anchor" TargetMode="External"/><Relationship Id="rId10" Type="http://schemas.openxmlformats.org/officeDocument/2006/relationships/hyperlink" Target="https://www.youtube.com/@stichting_pznl" TargetMode="External"/><Relationship Id="rId4" Type="http://schemas.openxmlformats.org/officeDocument/2006/relationships/hyperlink" Target="https://palliaweb.nl/zorgpraktijk/kwaliteitskader-palliatieve-zorg-nederland" TargetMode="External"/><Relationship Id="rId9" Type="http://schemas.openxmlformats.org/officeDocument/2006/relationships/hyperlink" Target="https://www.youtube.com/watch?v=n-OCRl3LJ_Q&amp;t=1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Disclaimer</a:t>
            </a:r>
          </a:p>
        </p:txBody>
      </p:sp>
      <p:sp>
        <p:nvSpPr>
          <p:cNvPr id="8" name="Tijdelijke aanduiding voor inhoud 7">
            <a:extLst>
              <a:ext uri="{FF2B5EF4-FFF2-40B4-BE49-F238E27FC236}">
                <a16:creationId xmlns:a16="http://schemas.microsoft.com/office/drawing/2014/main" id="{6189840A-674E-1182-65C7-A7C014F02347}"/>
              </a:ext>
            </a:extLst>
          </p:cNvPr>
          <p:cNvSpPr>
            <a:spLocks noGrp="1"/>
          </p:cNvSpPr>
          <p:nvPr>
            <p:ph idx="1"/>
          </p:nvPr>
        </p:nvSpPr>
        <p:spPr>
          <a:xfrm>
            <a:off x="704851" y="3127840"/>
            <a:ext cx="10800000" cy="2703047"/>
          </a:xfrm>
        </p:spPr>
        <p:txBody>
          <a:bodyPr vert="horz" lIns="0" tIns="0" rIns="0" bIns="0" rtlCol="0" anchor="t">
            <a:noAutofit/>
          </a:bodyPr>
          <a:lstStyle/>
          <a:p>
            <a:pPr marL="0" indent="0">
              <a:buNone/>
            </a:pPr>
            <a:r>
              <a:rPr lang="nl-NL" sz="1800"/>
              <a:t>Stichting PZNL is eigenaar van alle intellectuele eigendomsrechten op de PowerPointpresentaties als onderdeel van de docentenhandreiking workshop ‘In gesprek over het leven en het einde’, inclusief het daarop vermelde logo van Stichting PZNL. Stichting PZNL aanvaardt geen aansprakelijkheid voor eventuele onjuistheden en/of onvolledigheden in de inhoud van het lesmateriaal.</a:t>
            </a:r>
          </a:p>
          <a:p>
            <a:pPr marL="0" indent="0">
              <a:buNone/>
            </a:pPr>
            <a:endParaRPr lang="nl-NL" sz="1800"/>
          </a:p>
          <a:p>
            <a:pPr marL="0" indent="0">
              <a:buNone/>
            </a:pPr>
            <a:r>
              <a:rPr lang="nl-NL" sz="1800"/>
              <a:t>Licentie: </a:t>
            </a:r>
          </a:p>
          <a:p>
            <a:pPr marL="0" indent="0">
              <a:buNone/>
            </a:pPr>
            <a:r>
              <a:rPr lang="nl-NL" sz="1800"/>
              <a:t>Creative </a:t>
            </a:r>
            <a:r>
              <a:rPr lang="nl-NL" sz="1800" err="1"/>
              <a:t>Commons</a:t>
            </a:r>
            <a:r>
              <a:rPr lang="nl-NL" sz="1800"/>
              <a:t>: BY-NC-SA </a:t>
            </a:r>
            <a:endParaRPr lang="nl-NL" sz="1800">
              <a:cs typeface="Poppins"/>
            </a:endParaRPr>
          </a:p>
          <a:p>
            <a:pPr marL="287655" indent="-287655"/>
            <a:endParaRPr lang="nl-NL" sz="1800">
              <a:cs typeface="Poppins"/>
            </a:endParaRP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a:t>
            </a:fld>
            <a:endParaRPr lang="nl-NL"/>
          </a:p>
        </p:txBody>
      </p:sp>
      <p:pic>
        <p:nvPicPr>
          <p:cNvPr id="2" name="Afbeelding 1">
            <a:extLst>
              <a:ext uri="{FF2B5EF4-FFF2-40B4-BE49-F238E27FC236}">
                <a16:creationId xmlns:a16="http://schemas.microsoft.com/office/drawing/2014/main" id="{872F1797-1EDE-3D71-9A1B-EBF2C363D9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7357" y="5201205"/>
            <a:ext cx="838200" cy="295275"/>
          </a:xfrm>
          <a:prstGeom prst="rect">
            <a:avLst/>
          </a:prstGeom>
        </p:spPr>
      </p:pic>
    </p:spTree>
    <p:extLst>
      <p:ext uri="{BB962C8B-B14F-4D97-AF65-F5344CB8AC3E}">
        <p14:creationId xmlns:p14="http://schemas.microsoft.com/office/powerpoint/2010/main" val="3307292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Kwaliteitskader</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10</a:t>
            </a:fld>
            <a:endParaRPr lang="nl-NL"/>
          </a:p>
        </p:txBody>
      </p:sp>
      <p:sp>
        <p:nvSpPr>
          <p:cNvPr id="3" name="Tekstvak 2">
            <a:extLst>
              <a:ext uri="{FF2B5EF4-FFF2-40B4-BE49-F238E27FC236}">
                <a16:creationId xmlns:a16="http://schemas.microsoft.com/office/drawing/2014/main" id="{415CF7FC-3BC3-7FA5-6ACE-F1152CEC6B30}"/>
              </a:ext>
            </a:extLst>
          </p:cNvPr>
          <p:cNvSpPr txBox="1"/>
          <p:nvPr/>
        </p:nvSpPr>
        <p:spPr>
          <a:xfrm>
            <a:off x="695326" y="1362803"/>
            <a:ext cx="9123844" cy="4939814"/>
          </a:xfrm>
          <a:prstGeom prst="rect">
            <a:avLst/>
          </a:prstGeom>
          <a:noFill/>
        </p:spPr>
        <p:txBody>
          <a:bodyPr wrap="square" lIns="91440" tIns="45720" rIns="91440" bIns="45720" rtlCol="0" anchor="t">
            <a:spAutoFit/>
          </a:bodyPr>
          <a:lstStyle/>
          <a:p>
            <a:pPr>
              <a:lnSpc>
                <a:spcPct val="150000"/>
              </a:lnSpc>
            </a:pPr>
            <a:r>
              <a:rPr lang="nl-NL" dirty="0"/>
              <a:t>Deskundigheid </a:t>
            </a:r>
            <a:r>
              <a:rPr lang="nl-NL" sz="1800" dirty="0"/>
              <a:t>is een van de 8 essenties van het Kwaliteitskader </a:t>
            </a:r>
            <a:r>
              <a:rPr lang="nl-NL" dirty="0"/>
              <a:t>palliatieve</a:t>
            </a:r>
            <a:r>
              <a:rPr lang="nl-NL" sz="1800" dirty="0"/>
              <a:t> </a:t>
            </a:r>
            <a:r>
              <a:rPr lang="nl-NL" dirty="0"/>
              <a:t>zorg</a:t>
            </a:r>
            <a:r>
              <a:rPr lang="nl-NL" sz="1800" dirty="0"/>
              <a:t> Nederland:</a:t>
            </a:r>
          </a:p>
          <a:p>
            <a:pPr>
              <a:lnSpc>
                <a:spcPct val="150000"/>
              </a:lnSpc>
            </a:pPr>
            <a:endParaRPr lang="nl-NL" dirty="0"/>
          </a:p>
          <a:p>
            <a:pPr marL="450850" indent="-285750">
              <a:lnSpc>
                <a:spcPct val="150000"/>
              </a:lnSpc>
              <a:buFont typeface="Arial" panose="020B0604020202020204" pitchFamily="34" charset="0"/>
              <a:buChar char="•"/>
            </a:pPr>
            <a:r>
              <a:rPr lang="nl-NL" sz="1800" dirty="0"/>
              <a:t>Markering</a:t>
            </a:r>
            <a:endParaRPr lang="nl-NL" sz="1800" dirty="0">
              <a:cs typeface="Poppins"/>
            </a:endParaRPr>
          </a:p>
          <a:p>
            <a:pPr marL="450850" indent="-285750">
              <a:lnSpc>
                <a:spcPct val="150000"/>
              </a:lnSpc>
              <a:buFont typeface="Arial" panose="020B0604020202020204" pitchFamily="34" charset="0"/>
              <a:buChar char="•"/>
            </a:pPr>
            <a:r>
              <a:rPr lang="nl-NL" sz="1800" dirty="0"/>
              <a:t>Gezamenlijke besluitvorming</a:t>
            </a:r>
            <a:endParaRPr lang="nl-NL" sz="1800" dirty="0">
              <a:cs typeface="Poppins"/>
            </a:endParaRPr>
          </a:p>
          <a:p>
            <a:pPr marL="450850" indent="-285750">
              <a:lnSpc>
                <a:spcPct val="150000"/>
              </a:lnSpc>
              <a:buFont typeface="Arial" panose="020B0604020202020204" pitchFamily="34" charset="0"/>
              <a:buChar char="•"/>
            </a:pPr>
            <a:r>
              <a:rPr lang="nl-NL" sz="1800" dirty="0"/>
              <a:t>Proactieve zorgplanning</a:t>
            </a:r>
            <a:endParaRPr lang="nl-NL" sz="1800" dirty="0">
              <a:cs typeface="Poppins"/>
            </a:endParaRPr>
          </a:p>
          <a:p>
            <a:pPr marL="450850" indent="-285750">
              <a:lnSpc>
                <a:spcPct val="150000"/>
              </a:lnSpc>
              <a:buFont typeface="Arial" panose="020B0604020202020204" pitchFamily="34" charset="0"/>
              <a:buChar char="•"/>
            </a:pPr>
            <a:r>
              <a:rPr lang="nl-NL" dirty="0"/>
              <a:t>Individueel zorgplan</a:t>
            </a:r>
            <a:endParaRPr lang="nl-NL" dirty="0">
              <a:cs typeface="Poppins"/>
            </a:endParaRPr>
          </a:p>
          <a:p>
            <a:pPr marL="450850" indent="-285750">
              <a:lnSpc>
                <a:spcPct val="150000"/>
              </a:lnSpc>
              <a:buFont typeface="Arial" panose="020B0604020202020204" pitchFamily="34" charset="0"/>
              <a:buChar char="•"/>
            </a:pPr>
            <a:r>
              <a:rPr lang="nl-NL" sz="1800" dirty="0"/>
              <a:t>Coördinatie en continuïteit</a:t>
            </a:r>
            <a:endParaRPr lang="nl-NL" sz="1800" dirty="0">
              <a:cs typeface="Poppins"/>
            </a:endParaRPr>
          </a:p>
          <a:p>
            <a:pPr marL="450850" indent="-285750">
              <a:lnSpc>
                <a:spcPct val="150000"/>
              </a:lnSpc>
              <a:buFont typeface="Arial" panose="020B0604020202020204" pitchFamily="34" charset="0"/>
              <a:buChar char="•"/>
            </a:pPr>
            <a:r>
              <a:rPr lang="nl-NL" sz="1800" b="1" dirty="0"/>
              <a:t>Deskundigheid</a:t>
            </a:r>
            <a:r>
              <a:rPr lang="nl-NL" b="1" dirty="0"/>
              <a:t> </a:t>
            </a:r>
            <a:endParaRPr lang="nl-NL" sz="1800" b="1" dirty="0">
              <a:cs typeface="Poppins"/>
            </a:endParaRPr>
          </a:p>
          <a:p>
            <a:pPr marL="450850" indent="-285750">
              <a:lnSpc>
                <a:spcPct val="150000"/>
              </a:lnSpc>
              <a:buFont typeface="Arial" panose="020B0604020202020204" pitchFamily="34" charset="0"/>
              <a:buChar char="•"/>
            </a:pPr>
            <a:r>
              <a:rPr lang="nl-NL" sz="1800" dirty="0"/>
              <a:t>Effectieve communicatie</a:t>
            </a:r>
            <a:endParaRPr lang="nl-NL" sz="1800" dirty="0">
              <a:cs typeface="Poppins"/>
            </a:endParaRPr>
          </a:p>
          <a:p>
            <a:pPr marL="450850" indent="-285750">
              <a:lnSpc>
                <a:spcPct val="150000"/>
              </a:lnSpc>
              <a:buFont typeface="Arial" panose="020B0604020202020204" pitchFamily="34" charset="0"/>
              <a:buChar char="•"/>
            </a:pPr>
            <a:r>
              <a:rPr lang="nl-NL" dirty="0"/>
              <a:t>Persoonlijke balans</a:t>
            </a:r>
            <a:endParaRPr lang="nl-NL" sz="1800" dirty="0">
              <a:cs typeface="Poppins"/>
            </a:endParaRPr>
          </a:p>
          <a:p>
            <a:pPr marL="450850" indent="-285750">
              <a:buFont typeface="Arial" panose="020B0604020202020204" pitchFamily="34" charset="0"/>
              <a:buChar char="•"/>
            </a:pPr>
            <a:endParaRPr lang="nl-NL" sz="1800" dirty="0"/>
          </a:p>
        </p:txBody>
      </p:sp>
      <p:pic>
        <p:nvPicPr>
          <p:cNvPr id="2" name="Afbeelding 1">
            <a:extLst>
              <a:ext uri="{FF2B5EF4-FFF2-40B4-BE49-F238E27FC236}">
                <a16:creationId xmlns:a16="http://schemas.microsoft.com/office/drawing/2014/main" id="{A1E35B7C-E15B-67C8-01CB-F6264FA1957D}"/>
              </a:ext>
            </a:extLst>
          </p:cNvPr>
          <p:cNvPicPr>
            <a:picLocks noChangeAspect="1"/>
          </p:cNvPicPr>
          <p:nvPr/>
        </p:nvPicPr>
        <p:blipFill>
          <a:blip r:embed="rId3"/>
          <a:stretch>
            <a:fillRect/>
          </a:stretch>
        </p:blipFill>
        <p:spPr>
          <a:xfrm>
            <a:off x="8298162" y="2829708"/>
            <a:ext cx="2376325" cy="2376325"/>
          </a:xfrm>
          <a:prstGeom prst="rect">
            <a:avLst/>
          </a:prstGeom>
        </p:spPr>
      </p:pic>
    </p:spTree>
    <p:extLst>
      <p:ext uri="{BB962C8B-B14F-4D97-AF65-F5344CB8AC3E}">
        <p14:creationId xmlns:p14="http://schemas.microsoft.com/office/powerpoint/2010/main" val="556879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dirty="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11</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470145"/>
            <a:ext cx="10941049" cy="4894485"/>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20000"/>
              </a:lnSpc>
              <a:spcAft>
                <a:spcPts val="1200"/>
              </a:spcAft>
              <a:buNone/>
            </a:pPr>
            <a:r>
              <a:rPr lang="nl-NL" sz="1800" dirty="0">
                <a:latin typeface="+mj-lt"/>
                <a:cs typeface="Poppins"/>
              </a:rPr>
              <a:t>Op basis van de verhalen uit het boek: </a:t>
            </a:r>
          </a:p>
          <a:p>
            <a:pPr marL="0" indent="0">
              <a:lnSpc>
                <a:spcPct val="120000"/>
              </a:lnSpc>
              <a:spcAft>
                <a:spcPts val="1200"/>
              </a:spcAft>
              <a:buNone/>
            </a:pPr>
            <a:r>
              <a:rPr lang="nl-NL" sz="1800" b="1" i="1" dirty="0">
                <a:latin typeface="+mj-lt"/>
                <a:cs typeface="Poppins"/>
              </a:rPr>
              <a:t>‘In gesprek over het leven en het einde’ </a:t>
            </a:r>
          </a:p>
          <a:p>
            <a:pPr marL="0" indent="0">
              <a:lnSpc>
                <a:spcPct val="120000"/>
              </a:lnSpc>
              <a:spcAft>
                <a:spcPts val="1200"/>
              </a:spcAft>
              <a:buNone/>
            </a:pPr>
            <a:r>
              <a:rPr lang="nl-NL" sz="1800" i="1" dirty="0">
                <a:latin typeface="+mj-lt"/>
                <a:cs typeface="Poppins"/>
              </a:rPr>
              <a:t>(Oskam et al., 2023)</a:t>
            </a:r>
            <a:endParaRPr lang="nl-NL" sz="1800" i="1" dirty="0"/>
          </a:p>
          <a:p>
            <a:pPr marL="0" indent="0">
              <a:lnSpc>
                <a:spcPct val="120000"/>
              </a:lnSpc>
              <a:spcAft>
                <a:spcPts val="1200"/>
              </a:spcAft>
              <a:buNone/>
            </a:pPr>
            <a:endParaRPr lang="nl-NL" sz="1600" i="1" dirty="0">
              <a:latin typeface="+mj-lt"/>
              <a:cs typeface="Poppins"/>
            </a:endParaRPr>
          </a:p>
          <a:p>
            <a:pPr marL="0" indent="0">
              <a:lnSpc>
                <a:spcPct val="120000"/>
              </a:lnSpc>
              <a:spcAft>
                <a:spcPts val="1200"/>
              </a:spcAft>
              <a:buNone/>
            </a:pPr>
            <a:endParaRPr lang="nl-NL" sz="1600" i="1" dirty="0">
              <a:cs typeface="Poppins"/>
            </a:endParaRPr>
          </a:p>
          <a:p>
            <a:pPr marL="0" indent="0">
              <a:lnSpc>
                <a:spcPct val="120000"/>
              </a:lnSpc>
              <a:spcAft>
                <a:spcPts val="1200"/>
              </a:spcAft>
              <a:buNone/>
            </a:pPr>
            <a:endParaRPr lang="nl-NL" sz="1600" dirty="0">
              <a:cs typeface="Poppins"/>
            </a:endParaRPr>
          </a:p>
          <a:p>
            <a:pPr marL="0" indent="0">
              <a:lnSpc>
                <a:spcPct val="120000"/>
              </a:lnSpc>
              <a:spcAft>
                <a:spcPts val="1200"/>
              </a:spcAft>
              <a:buNone/>
            </a:pPr>
            <a:endParaRPr lang="nl-NL" sz="1600" dirty="0">
              <a:cs typeface="Poppins"/>
            </a:endParaRPr>
          </a:p>
          <a:p>
            <a:pPr marL="0" indent="0">
              <a:lnSpc>
                <a:spcPct val="120000"/>
              </a:lnSpc>
              <a:spcAft>
                <a:spcPts val="1200"/>
              </a:spcAft>
              <a:buNone/>
            </a:pPr>
            <a:endParaRPr lang="nl-NL" sz="1600" dirty="0">
              <a:latin typeface="+mj-lt"/>
              <a:cs typeface="Poppins"/>
            </a:endParaRPr>
          </a:p>
          <a:p>
            <a:pPr marL="0" indent="0">
              <a:lnSpc>
                <a:spcPct val="120000"/>
              </a:lnSpc>
              <a:spcAft>
                <a:spcPts val="1200"/>
              </a:spcAft>
              <a:buNone/>
            </a:pPr>
            <a:endParaRPr lang="nl-NL" sz="1600" dirty="0">
              <a:latin typeface="+mj-lt"/>
              <a:cs typeface="Poppins"/>
            </a:endParaRPr>
          </a:p>
          <a:p>
            <a:pPr marL="0" indent="0">
              <a:lnSpc>
                <a:spcPct val="120000"/>
              </a:lnSpc>
              <a:spcAft>
                <a:spcPts val="1200"/>
              </a:spcAft>
              <a:buNone/>
            </a:pPr>
            <a:endParaRPr lang="nl-NL" sz="1600" dirty="0">
              <a:latin typeface="+mj-lt"/>
              <a:cs typeface="Poppins"/>
            </a:endParaRPr>
          </a:p>
          <a:p>
            <a:pPr marL="0" indent="0">
              <a:lnSpc>
                <a:spcPct val="120000"/>
              </a:lnSpc>
              <a:spcAft>
                <a:spcPts val="1200"/>
              </a:spcAft>
              <a:buNone/>
            </a:pPr>
            <a:endParaRPr lang="nl-NL" sz="1000" dirty="0">
              <a:latin typeface="+mj-lt"/>
              <a:cs typeface="Poppins"/>
            </a:endParaRPr>
          </a:p>
          <a:p>
            <a:pPr marL="0" indent="0">
              <a:lnSpc>
                <a:spcPct val="120000"/>
              </a:lnSpc>
              <a:spcAft>
                <a:spcPts val="1200"/>
              </a:spcAft>
              <a:buNone/>
            </a:pPr>
            <a:endParaRPr lang="nl-NL" sz="1000" dirty="0">
              <a:latin typeface="+mj-lt"/>
              <a:cs typeface="Poppins"/>
            </a:endParaRPr>
          </a:p>
          <a:p>
            <a:pPr marL="0" indent="0">
              <a:lnSpc>
                <a:spcPct val="120000"/>
              </a:lnSpc>
              <a:spcAft>
                <a:spcPts val="1200"/>
              </a:spcAft>
              <a:buNone/>
            </a:pPr>
            <a:endParaRPr lang="nl-NL" sz="1600" dirty="0">
              <a:cs typeface="Poppins"/>
            </a:endParaRPr>
          </a:p>
        </p:txBody>
      </p:sp>
      <p:pic>
        <p:nvPicPr>
          <p:cNvPr id="2" name="Afbeelding 1" descr="Afbeelding met tekst, brief, poster, handschrift&#10;&#10;Automatisch gegenereerde beschrijving">
            <a:extLst>
              <a:ext uri="{FF2B5EF4-FFF2-40B4-BE49-F238E27FC236}">
                <a16:creationId xmlns:a16="http://schemas.microsoft.com/office/drawing/2014/main" id="{B982E6FF-2762-7015-0896-4576A75CF73C}"/>
              </a:ext>
            </a:extLst>
          </p:cNvPr>
          <p:cNvPicPr>
            <a:picLocks noChangeAspect="1"/>
          </p:cNvPicPr>
          <p:nvPr/>
        </p:nvPicPr>
        <p:blipFill>
          <a:blip r:embed="rId3"/>
          <a:stretch>
            <a:fillRect/>
          </a:stretch>
        </p:blipFill>
        <p:spPr>
          <a:xfrm>
            <a:off x="6930742" y="496604"/>
            <a:ext cx="4238625" cy="5676900"/>
          </a:xfrm>
          <a:prstGeom prst="rect">
            <a:avLst/>
          </a:prstGeom>
        </p:spPr>
      </p:pic>
    </p:spTree>
    <p:extLst>
      <p:ext uri="{BB962C8B-B14F-4D97-AF65-F5344CB8AC3E}">
        <p14:creationId xmlns:p14="http://schemas.microsoft.com/office/powerpoint/2010/main" val="31131404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12</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470145"/>
            <a:ext cx="6599463" cy="4894485"/>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20000"/>
              </a:lnSpc>
              <a:spcAft>
                <a:spcPts val="1200"/>
              </a:spcAft>
              <a:buNone/>
            </a:pPr>
            <a:r>
              <a:rPr lang="nl-NL" sz="1400" i="1" dirty="0">
                <a:latin typeface="+mj-lt"/>
                <a:cs typeface="Poppins"/>
              </a:rPr>
              <a:t>Casus op basis van korte samenvatting uit het boek: ‘In gesprek over het leven en het einde’*, hoofdstuk 6 – door Ineke </a:t>
            </a:r>
            <a:r>
              <a:rPr lang="nl-NL" sz="1400" i="1" dirty="0" err="1">
                <a:latin typeface="+mj-lt"/>
                <a:cs typeface="Poppins"/>
              </a:rPr>
              <a:t>Koppe</a:t>
            </a:r>
            <a:r>
              <a:rPr lang="nl-NL" sz="1400" i="1" dirty="0">
                <a:latin typeface="+mj-lt"/>
                <a:cs typeface="Poppins"/>
              </a:rPr>
              <a:t>:</a:t>
            </a:r>
          </a:p>
          <a:p>
            <a:pPr marL="0" indent="0">
              <a:buNone/>
            </a:pPr>
            <a:r>
              <a:rPr lang="nl-NL" sz="1600" i="1" dirty="0">
                <a:latin typeface="+mj-lt"/>
                <a:cs typeface="Poppins"/>
              </a:rPr>
              <a:t>“</a:t>
            </a:r>
            <a:r>
              <a:rPr lang="nl-NL" sz="1600" dirty="0">
                <a:effectLst/>
                <a:latin typeface="+mj-lt"/>
                <a:ea typeface="Calibri" panose="020F0502020204030204" pitchFamily="34" charset="0"/>
              </a:rPr>
              <a:t>In de laatste donkere weken van het leven van mijn lief ging er veel mis. De eerste misser vond plaats in het ziekenhuis. De longspecialist liet een terminale patiënt met een korte levensverwachting naar huis gaan zonder na te gaan of hij goed verzorgd zou worden. Wij kregen geen informatie mee. Het palliatieve team in het ziekenhuis werd niet ingeschakeld, de thuiszorg was niet geregeld en er werd geen contact opgenomen met Walters huisarts.</a:t>
            </a:r>
          </a:p>
          <a:p>
            <a:pPr marL="0" indent="0">
              <a:buNone/>
            </a:pPr>
            <a:endParaRPr lang="nl-NL" sz="1400" dirty="0">
              <a:effectLst/>
              <a:latin typeface="+mj-lt"/>
              <a:ea typeface="Calibri" panose="020F0502020204030204" pitchFamily="34" charset="0"/>
              <a:cs typeface="Poppins"/>
            </a:endParaRPr>
          </a:p>
          <a:p>
            <a:pPr marL="0" indent="0">
              <a:lnSpc>
                <a:spcPct val="100000"/>
              </a:lnSpc>
              <a:buNone/>
            </a:pPr>
            <a:r>
              <a:rPr lang="nl-NL" sz="1400" i="1" dirty="0">
                <a:cs typeface="Poppins"/>
              </a:rPr>
              <a:t>De casus gaat verder op de volgende dia</a:t>
            </a:r>
          </a:p>
          <a:p>
            <a:pPr marL="0" indent="0">
              <a:lnSpc>
                <a:spcPct val="100000"/>
              </a:lnSpc>
              <a:buNone/>
            </a:pPr>
            <a:r>
              <a:rPr lang="nl-NL" sz="1400" dirty="0">
                <a:cs typeface="Poppins"/>
              </a:rPr>
              <a:t>*Oskam et al., 2023</a:t>
            </a:r>
          </a:p>
          <a:p>
            <a:pPr marL="0" indent="0">
              <a:buNone/>
            </a:pPr>
            <a:endParaRPr lang="nl-NL" sz="1600" dirty="0">
              <a:effectLst/>
              <a:latin typeface="+mj-lt"/>
              <a:ea typeface="Calibri" panose="020F0502020204030204" pitchFamily="34" charset="0"/>
              <a:cs typeface="Poppins"/>
            </a:endParaRPr>
          </a:p>
          <a:p>
            <a:pPr marL="0" indent="0">
              <a:lnSpc>
                <a:spcPct val="120000"/>
              </a:lnSpc>
              <a:spcAft>
                <a:spcPts val="1200"/>
              </a:spcAft>
              <a:buNone/>
            </a:pPr>
            <a:endParaRPr lang="nl-NL" sz="1600" dirty="0">
              <a:cs typeface="Poppins"/>
            </a:endParaRPr>
          </a:p>
        </p:txBody>
      </p:sp>
      <p:pic>
        <p:nvPicPr>
          <p:cNvPr id="3" name="Afbeelding 2" descr="Afbeelding met Menselijk gezicht, kleding, schets, tekening&#10;&#10;Automatisch gegenereerde beschrijving">
            <a:extLst>
              <a:ext uri="{FF2B5EF4-FFF2-40B4-BE49-F238E27FC236}">
                <a16:creationId xmlns:a16="http://schemas.microsoft.com/office/drawing/2014/main" id="{7D00170A-9551-01F2-32F0-4EBDAF3D2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4142" y="817088"/>
            <a:ext cx="3725958" cy="5233136"/>
          </a:xfrm>
          <a:prstGeom prst="rect">
            <a:avLst/>
          </a:prstGeom>
        </p:spPr>
      </p:pic>
    </p:spTree>
    <p:extLst>
      <p:ext uri="{BB962C8B-B14F-4D97-AF65-F5344CB8AC3E}">
        <p14:creationId xmlns:p14="http://schemas.microsoft.com/office/powerpoint/2010/main" val="1329402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31E862-4E16-AB41-63FE-EA5065E4139C}"/>
            </a:ext>
          </a:extLst>
        </p:cNvPr>
        <p:cNvGrpSpPr/>
        <p:nvPr/>
      </p:nvGrpSpPr>
      <p:grpSpPr>
        <a:xfrm>
          <a:off x="0" y="0"/>
          <a:ext cx="0" cy="0"/>
          <a:chOff x="0" y="0"/>
          <a:chExt cx="0" cy="0"/>
        </a:xfrm>
      </p:grpSpPr>
      <p:sp>
        <p:nvSpPr>
          <p:cNvPr id="7" name="Titel 6">
            <a:extLst>
              <a:ext uri="{FF2B5EF4-FFF2-40B4-BE49-F238E27FC236}">
                <a16:creationId xmlns:a16="http://schemas.microsoft.com/office/drawing/2014/main" id="{B314425C-E453-CF76-7558-ED1982F22343}"/>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7C8E0094-0D63-B27E-1A1F-0A0CB1A6E27B}"/>
              </a:ext>
            </a:extLst>
          </p:cNvPr>
          <p:cNvSpPr>
            <a:spLocks noGrp="1"/>
          </p:cNvSpPr>
          <p:nvPr>
            <p:ph type="sldNum" sz="quarter" idx="12"/>
          </p:nvPr>
        </p:nvSpPr>
        <p:spPr/>
        <p:txBody>
          <a:bodyPr/>
          <a:lstStyle/>
          <a:p>
            <a:fld id="{5EAD46FD-55B7-4B35-9571-DF03CD73F6D9}" type="slidenum">
              <a:rPr lang="nl-NL" smtClean="0"/>
              <a:t>13</a:t>
            </a:fld>
            <a:endParaRPr lang="nl-NL"/>
          </a:p>
        </p:txBody>
      </p:sp>
      <p:sp>
        <p:nvSpPr>
          <p:cNvPr id="10" name="Tijdelijke aanduiding voor inhoud 7">
            <a:extLst>
              <a:ext uri="{FF2B5EF4-FFF2-40B4-BE49-F238E27FC236}">
                <a16:creationId xmlns:a16="http://schemas.microsoft.com/office/drawing/2014/main" id="{7B3C3EA0-1554-26F4-CDCA-B533AAB64706}"/>
              </a:ext>
            </a:extLst>
          </p:cNvPr>
          <p:cNvSpPr txBox="1">
            <a:spLocks/>
          </p:cNvSpPr>
          <p:nvPr/>
        </p:nvSpPr>
        <p:spPr>
          <a:xfrm>
            <a:off x="704851" y="1470145"/>
            <a:ext cx="10420349" cy="4894485"/>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20000"/>
              </a:lnSpc>
              <a:spcAft>
                <a:spcPts val="1200"/>
              </a:spcAft>
              <a:buNone/>
            </a:pPr>
            <a:r>
              <a:rPr lang="nl-NL" sz="1400" i="1" dirty="0"/>
              <a:t>Vervolg van casus: </a:t>
            </a:r>
            <a:endParaRPr lang="nl-NL" sz="1400" dirty="0">
              <a:cs typeface="Poppins"/>
            </a:endParaRPr>
          </a:p>
          <a:p>
            <a:pPr marL="0" indent="0">
              <a:lnSpc>
                <a:spcPct val="120000"/>
              </a:lnSpc>
              <a:spcAft>
                <a:spcPts val="1200"/>
              </a:spcAft>
              <a:buNone/>
            </a:pPr>
            <a:r>
              <a:rPr lang="nl-NL" sz="1600" dirty="0">
                <a:effectLst/>
                <a:latin typeface="+mj-lt"/>
                <a:ea typeface="Calibri" panose="020F0502020204030204" pitchFamily="34" charset="0"/>
              </a:rPr>
              <a:t>Walters huisarts bleek palliatief niet deskundig, besefte ik later. Hij vroeg niet door en miste Walters nachtelijke hallucinaties. Hij verdrievoudigde de pijnmedicatie, </a:t>
            </a:r>
            <a:r>
              <a:rPr lang="nl-NL" sz="1600" dirty="0" err="1">
                <a:effectLst/>
                <a:latin typeface="+mj-lt"/>
                <a:ea typeface="Calibri" panose="020F0502020204030204" pitchFamily="34" charset="0"/>
              </a:rPr>
              <a:t>oxycodon</a:t>
            </a:r>
            <a:r>
              <a:rPr lang="nl-NL" sz="1600" dirty="0">
                <a:effectLst/>
                <a:latin typeface="+mj-lt"/>
                <a:ea typeface="Calibri" panose="020F0502020204030204" pitchFamily="34" charset="0"/>
              </a:rPr>
              <a:t>, wat zeer waarschijnlijk Walters symptomen en onrust verdiepte. Walter had geen pijnklachten. De huisarts controleerde niet of de verhoogde medicatie het juiste effect had. Dat was heel belangrijk gezien het lange weekend dat voor de deur stond. Ook meldde hij Walter niet aan bij de thuiszorg. De moeite om tijdens de feestdagen hulp te regelen</a:t>
            </a:r>
            <a:r>
              <a:rPr lang="nl-NL" sz="1600" dirty="0">
                <a:latin typeface="+mj-lt"/>
                <a:ea typeface="Calibri" panose="020F0502020204030204" pitchFamily="34" charset="0"/>
              </a:rPr>
              <a:t>,</a:t>
            </a:r>
            <a:r>
              <a:rPr lang="nl-NL" sz="1600" dirty="0">
                <a:effectLst/>
                <a:latin typeface="+mj-lt"/>
                <a:ea typeface="Calibri" panose="020F0502020204030204" pitchFamily="34" charset="0"/>
              </a:rPr>
              <a:t> won het van de behoefte aan professionele zorg. Mijn onrust dat ik als leek niet de juiste kennis had om Walters leven zo comfortabel mogelijk te maken bleef.”</a:t>
            </a:r>
            <a:endParaRPr lang="nl-NL" sz="1600" dirty="0">
              <a:effectLst/>
              <a:latin typeface="+mj-lt"/>
              <a:ea typeface="Calibri" panose="020F0502020204030204" pitchFamily="34" charset="0"/>
              <a:cs typeface="Poppins"/>
            </a:endParaRPr>
          </a:p>
        </p:txBody>
      </p:sp>
    </p:spTree>
    <p:extLst>
      <p:ext uri="{BB962C8B-B14F-4D97-AF65-F5344CB8AC3E}">
        <p14:creationId xmlns:p14="http://schemas.microsoft.com/office/powerpoint/2010/main" val="42372752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14</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967735"/>
            <a:ext cx="10793058" cy="4592091"/>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00000"/>
              </a:lnSpc>
              <a:spcAft>
                <a:spcPts val="1200"/>
              </a:spcAft>
              <a:buNone/>
            </a:pPr>
            <a:r>
              <a:rPr lang="nl-NL" sz="1800"/>
              <a:t>Bespreken in groepjes van 3 à 4 personen: </a:t>
            </a:r>
          </a:p>
          <a:p>
            <a:pPr marL="0" indent="0">
              <a:lnSpc>
                <a:spcPct val="100000"/>
              </a:lnSpc>
              <a:spcAft>
                <a:spcPts val="1200"/>
              </a:spcAft>
              <a:buNone/>
            </a:pPr>
            <a:endParaRPr lang="nl-NL" sz="1800"/>
          </a:p>
          <a:p>
            <a:pPr marL="342900" indent="-342900">
              <a:lnSpc>
                <a:spcPct val="100000"/>
              </a:lnSpc>
              <a:spcAft>
                <a:spcPts val="1200"/>
              </a:spcAft>
              <a:buFont typeface="+mj-lt"/>
              <a:buAutoNum type="arabicPeriod"/>
            </a:pPr>
            <a:r>
              <a:rPr lang="nl-NL" sz="1800">
                <a:solidFill>
                  <a:srgbClr val="1E3E85"/>
                </a:solidFill>
                <a:effectLst/>
                <a:latin typeface="Poppins"/>
                <a:ea typeface="Calibri"/>
                <a:cs typeface="Poppins"/>
              </a:rPr>
              <a:t>De huisarts van Walter heeft een aantal keuzes gemaakt </a:t>
            </a:r>
            <a:r>
              <a:rPr lang="nl-NL" sz="1800">
                <a:solidFill>
                  <a:srgbClr val="1E3E85"/>
                </a:solidFill>
                <a:latin typeface="Poppins"/>
                <a:ea typeface="Calibri"/>
                <a:cs typeface="Poppins"/>
              </a:rPr>
              <a:t>waar Ineke niet zo blij mee was</a:t>
            </a:r>
            <a:r>
              <a:rPr lang="nl-NL" sz="1800">
                <a:solidFill>
                  <a:srgbClr val="1E3E85"/>
                </a:solidFill>
                <a:effectLst/>
                <a:latin typeface="Poppins"/>
                <a:ea typeface="Calibri"/>
                <a:cs typeface="Poppins"/>
              </a:rPr>
              <a:t>. Wat vind jij van deze keuzes</a:t>
            </a:r>
            <a:r>
              <a:rPr lang="nl-NL" sz="1800">
                <a:solidFill>
                  <a:srgbClr val="1E3E85"/>
                </a:solidFill>
                <a:latin typeface="Poppins"/>
                <a:ea typeface="Calibri"/>
                <a:cs typeface="Poppins"/>
              </a:rPr>
              <a:t>? </a:t>
            </a:r>
            <a:endParaRPr lang="nl-NL" sz="1800">
              <a:solidFill>
                <a:srgbClr val="1E3E85"/>
              </a:solidFill>
              <a:effectLst/>
              <a:latin typeface="Poppins"/>
              <a:ea typeface="Calibri"/>
              <a:cs typeface="Poppins"/>
            </a:endParaRPr>
          </a:p>
          <a:p>
            <a:pPr marL="342900" indent="-342900">
              <a:lnSpc>
                <a:spcPct val="100000"/>
              </a:lnSpc>
              <a:spcAft>
                <a:spcPts val="1200"/>
              </a:spcAft>
              <a:buFont typeface="+mj-lt"/>
              <a:buAutoNum type="arabicPeriod"/>
            </a:pPr>
            <a:endParaRPr lang="nl-NL" sz="1800">
              <a:solidFill>
                <a:srgbClr val="1E3E85"/>
              </a:solidFill>
              <a:effectLst/>
              <a:latin typeface="Poppins" panose="00000500000000000000" pitchFamily="2" charset="0"/>
              <a:ea typeface="Calibri" panose="020F0502020204030204" pitchFamily="34" charset="0"/>
              <a:cs typeface="Poppins" panose="00000500000000000000" pitchFamily="2" charset="0"/>
            </a:endParaRPr>
          </a:p>
          <a:p>
            <a:pPr marL="342900" indent="-342900">
              <a:lnSpc>
                <a:spcPct val="100000"/>
              </a:lnSpc>
              <a:spcAft>
                <a:spcPts val="1200"/>
              </a:spcAft>
              <a:buFont typeface="+mj-lt"/>
              <a:buAutoNum type="arabicPeriod"/>
            </a:pPr>
            <a:r>
              <a:rPr lang="nl-NL" sz="1800">
                <a:solidFill>
                  <a:srgbClr val="1E3E85"/>
                </a:solidFill>
                <a:effectLst/>
                <a:latin typeface="Poppins"/>
                <a:ea typeface="Calibri"/>
                <a:cs typeface="Poppins"/>
              </a:rPr>
              <a:t>Stel </a:t>
            </a:r>
            <a:r>
              <a:rPr lang="nl-NL" sz="1800">
                <a:solidFill>
                  <a:srgbClr val="1E3E85"/>
                </a:solidFill>
                <a:latin typeface="Poppins"/>
                <a:ea typeface="Calibri"/>
                <a:cs typeface="Poppins"/>
              </a:rPr>
              <a:t>dat jij als zorgverlener in een</a:t>
            </a:r>
            <a:r>
              <a:rPr lang="nl-NL" sz="1800">
                <a:solidFill>
                  <a:srgbClr val="1E3E85"/>
                </a:solidFill>
                <a:effectLst/>
                <a:latin typeface="Poppins"/>
                <a:ea typeface="Calibri"/>
                <a:cs typeface="Poppins"/>
              </a:rPr>
              <a:t> </a:t>
            </a:r>
            <a:r>
              <a:rPr lang="nl-NL" sz="1800">
                <a:solidFill>
                  <a:srgbClr val="1E3E85"/>
                </a:solidFill>
                <a:latin typeface="Poppins"/>
                <a:ea typeface="Calibri"/>
                <a:cs typeface="Poppins"/>
              </a:rPr>
              <a:t>complexe situatie</a:t>
            </a:r>
            <a:r>
              <a:rPr lang="nl-NL" sz="1800">
                <a:solidFill>
                  <a:srgbClr val="1E3E85"/>
                </a:solidFill>
                <a:effectLst/>
                <a:latin typeface="Poppins"/>
                <a:ea typeface="Calibri"/>
                <a:cs typeface="Poppins"/>
              </a:rPr>
              <a:t> </a:t>
            </a:r>
            <a:r>
              <a:rPr lang="nl-NL" sz="1800">
                <a:solidFill>
                  <a:srgbClr val="1E3E85"/>
                </a:solidFill>
                <a:latin typeface="Poppins"/>
                <a:ea typeface="Calibri"/>
                <a:cs typeface="Poppins"/>
              </a:rPr>
              <a:t>stapt </a:t>
            </a:r>
            <a:r>
              <a:rPr lang="nl-NL" sz="1800">
                <a:solidFill>
                  <a:srgbClr val="1E3E85"/>
                </a:solidFill>
                <a:effectLst/>
                <a:latin typeface="Poppins"/>
                <a:ea typeface="Calibri"/>
                <a:cs typeface="Poppins"/>
              </a:rPr>
              <a:t>zoals </a:t>
            </a:r>
            <a:r>
              <a:rPr lang="nl-NL" sz="1800">
                <a:solidFill>
                  <a:srgbClr val="1E3E85"/>
                </a:solidFill>
                <a:latin typeface="Poppins"/>
                <a:ea typeface="Calibri"/>
                <a:cs typeface="Poppins"/>
              </a:rPr>
              <a:t>die van Walter</a:t>
            </a:r>
            <a:r>
              <a:rPr lang="nl-NL" sz="1800">
                <a:solidFill>
                  <a:srgbClr val="1E3E85"/>
                </a:solidFill>
                <a:effectLst/>
                <a:latin typeface="Poppins"/>
                <a:ea typeface="Calibri"/>
                <a:cs typeface="Poppins"/>
              </a:rPr>
              <a:t>. </a:t>
            </a:r>
          </a:p>
          <a:p>
            <a:pPr marL="630555" lvl="1" indent="-342900">
              <a:lnSpc>
                <a:spcPct val="100000"/>
              </a:lnSpc>
              <a:buFont typeface="+mj-lt"/>
              <a:buAutoNum type="alphaLcParenR"/>
            </a:pPr>
            <a:r>
              <a:rPr lang="nl-NL" sz="1800">
                <a:solidFill>
                  <a:srgbClr val="1E3E85"/>
                </a:solidFill>
                <a:effectLst/>
                <a:latin typeface="Poppins" panose="00000500000000000000" pitchFamily="2" charset="0"/>
                <a:ea typeface="Calibri" panose="020F0502020204030204" pitchFamily="34" charset="0"/>
                <a:cs typeface="Poppins" panose="00000500000000000000" pitchFamily="2" charset="0"/>
              </a:rPr>
              <a:t>Hoe zou jij handelen in deze situatie als je hier nog weinig ervaring mee hebt?</a:t>
            </a: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630555" lvl="1" indent="-342900">
              <a:lnSpc>
                <a:spcPct val="100000"/>
              </a:lnSpc>
              <a:buFont typeface="+mj-lt"/>
              <a:buAutoNum type="alphaLcParenR"/>
            </a:pPr>
            <a:r>
              <a:rPr lang="nl-NL" sz="1800">
                <a:solidFill>
                  <a:srgbClr val="1E3E85"/>
                </a:solidFill>
                <a:effectLst/>
                <a:latin typeface="Poppins" panose="00000500000000000000" pitchFamily="2" charset="0"/>
                <a:ea typeface="Calibri" panose="020F0502020204030204" pitchFamily="34" charset="0"/>
                <a:cs typeface="Poppins" panose="00000500000000000000" pitchFamily="2" charset="0"/>
              </a:rPr>
              <a:t>Wie zou je als hulp inschakelen? </a:t>
            </a: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630555" lvl="1" indent="-342900">
              <a:lnSpc>
                <a:spcPct val="100000"/>
              </a:lnSpc>
              <a:buFont typeface="+mj-lt"/>
              <a:buAutoNum type="alphaLcParenR"/>
            </a:pPr>
            <a:r>
              <a:rPr lang="nl-NL" sz="1800">
                <a:solidFill>
                  <a:srgbClr val="1E3E85"/>
                </a:solidFill>
                <a:effectLst/>
                <a:latin typeface="Poppins" panose="00000500000000000000" pitchFamily="2" charset="0"/>
                <a:ea typeface="Calibri" panose="020F0502020204030204" pitchFamily="34" charset="0"/>
                <a:cs typeface="Poppins" panose="00000500000000000000" pitchFamily="2" charset="0"/>
              </a:rPr>
              <a:t>Op welke manier geef je aandacht aan de naasten?</a:t>
            </a: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342900" indent="-342900">
              <a:spcAft>
                <a:spcPts val="1200"/>
              </a:spcAft>
              <a:buFont typeface="+mj-lt"/>
              <a:buAutoNum type="arabicPeriod"/>
            </a:pP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0" indent="0">
              <a:spcAft>
                <a:spcPts val="1200"/>
              </a:spcAft>
              <a:buNone/>
            </a:pPr>
            <a:endParaRPr lang="nl-NL" sz="1800"/>
          </a:p>
        </p:txBody>
      </p:sp>
    </p:spTree>
    <p:extLst>
      <p:ext uri="{BB962C8B-B14F-4D97-AF65-F5344CB8AC3E}">
        <p14:creationId xmlns:p14="http://schemas.microsoft.com/office/powerpoint/2010/main" val="4726086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Aan de slag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15</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762539"/>
            <a:ext cx="10941049" cy="4239358"/>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lnSpc>
                <a:spcPct val="150000"/>
              </a:lnSpc>
              <a:spcAft>
                <a:spcPts val="600"/>
              </a:spcAft>
              <a:buNone/>
            </a:pPr>
            <a:r>
              <a:rPr lang="nl-NL" sz="1800">
                <a:cs typeface="Poppins"/>
              </a:rPr>
              <a:t>Benader de vragen vanuit verschillende invalshoeken:</a:t>
            </a:r>
            <a:endParaRPr lang="en-US" sz="1800">
              <a:cs typeface="Poppins"/>
            </a:endParaRPr>
          </a:p>
          <a:p>
            <a:pPr marL="287655" indent="-287655">
              <a:lnSpc>
                <a:spcPct val="150000"/>
              </a:lnSpc>
              <a:spcAft>
                <a:spcPts val="600"/>
              </a:spcAft>
              <a:buFont typeface="Arial"/>
              <a:buChar char="•"/>
            </a:pPr>
            <a:r>
              <a:rPr lang="nl-NL" sz="1800">
                <a:cs typeface="Poppins"/>
              </a:rPr>
              <a:t>Positief: welke kansen en mogelijkheden zie je?</a:t>
            </a:r>
          </a:p>
          <a:p>
            <a:pPr marL="287655" indent="-287655">
              <a:lnSpc>
                <a:spcPct val="150000"/>
              </a:lnSpc>
              <a:spcAft>
                <a:spcPts val="600"/>
              </a:spcAft>
              <a:buFont typeface="Arial"/>
              <a:buChar char="•"/>
            </a:pPr>
            <a:r>
              <a:rPr lang="nl-NL" sz="1800">
                <a:cs typeface="Poppins"/>
              </a:rPr>
              <a:t>Analytisch: kun je jouw mening onderbouwen met feiten of cijfers?</a:t>
            </a:r>
            <a:endParaRPr lang="en-US" sz="1800">
              <a:cs typeface="Poppins"/>
            </a:endParaRPr>
          </a:p>
          <a:p>
            <a:pPr marL="287655" indent="-287655">
              <a:lnSpc>
                <a:spcPct val="150000"/>
              </a:lnSpc>
              <a:spcAft>
                <a:spcPts val="600"/>
              </a:spcAft>
              <a:buFont typeface="Arial"/>
              <a:buChar char="•"/>
            </a:pPr>
            <a:r>
              <a:rPr lang="nl-NL" sz="1800">
                <a:cs typeface="Poppins"/>
              </a:rPr>
              <a:t>Gevoelsmatig: wat roept het bij je op; word je hier bijvoorbeeld enthousiast of bezorgd van?</a:t>
            </a:r>
          </a:p>
        </p:txBody>
      </p:sp>
    </p:spTree>
    <p:extLst>
      <p:ext uri="{BB962C8B-B14F-4D97-AF65-F5344CB8AC3E}">
        <p14:creationId xmlns:p14="http://schemas.microsoft.com/office/powerpoint/2010/main" val="42425410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Reflecteren op eigen handelen</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16</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8443"/>
            <a:ext cx="10138832" cy="4524771"/>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a:buNone/>
            </a:pPr>
            <a:r>
              <a:rPr lang="nl-NL" sz="1800">
                <a:solidFill>
                  <a:srgbClr val="1E3E85"/>
                </a:solidFill>
                <a:effectLst/>
                <a:latin typeface="Poppins"/>
                <a:ea typeface="Calibri"/>
                <a:cs typeface="Arial"/>
              </a:rPr>
              <a:t>Voorbeeld reflectievragen:</a:t>
            </a:r>
            <a:r>
              <a:rPr lang="nl-NL" sz="1800">
                <a:solidFill>
                  <a:srgbClr val="1E3E85"/>
                </a:solidFill>
                <a:latin typeface="Poppins"/>
                <a:ea typeface="Calibri"/>
                <a:cs typeface="Arial"/>
              </a:rPr>
              <a:t>  </a:t>
            </a: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342900" indent="-342900">
              <a:buFont typeface="+mj-lt"/>
              <a:buAutoNum type="arabicPeriod"/>
            </a:pPr>
            <a:endParaRPr lang="nl-NL" sz="1800">
              <a:solidFill>
                <a:srgbClr val="1E3E85"/>
              </a:solidFill>
              <a:effectLst/>
              <a:latin typeface="Poppins" panose="00000500000000000000" pitchFamily="2" charset="0"/>
              <a:ea typeface="Calibri" panose="020F0502020204030204" pitchFamily="34" charset="0"/>
              <a:cs typeface="Arial" panose="020B0604020202020204" pitchFamily="34" charset="0"/>
            </a:endParaRPr>
          </a:p>
          <a:p>
            <a:pPr marL="342900" indent="-342900">
              <a:buFont typeface="+mj-lt"/>
              <a:buAutoNum type="arabicPeriod"/>
            </a:pPr>
            <a:r>
              <a:rPr lang="nl-NL" sz="1800">
                <a:solidFill>
                  <a:srgbClr val="1E3E85"/>
                </a:solidFill>
                <a:effectLst/>
                <a:latin typeface="Poppins"/>
                <a:ea typeface="Calibri"/>
                <a:cs typeface="Poppins"/>
              </a:rPr>
              <a:t>Kijk naar de </a:t>
            </a:r>
            <a:r>
              <a:rPr lang="nl-NL" sz="1800">
                <a:solidFill>
                  <a:srgbClr val="1E3E85"/>
                </a:solidFill>
                <a:latin typeface="Poppins"/>
                <a:ea typeface="Calibri"/>
                <a:cs typeface="Poppins"/>
              </a:rPr>
              <a:t>werkafspraken in</a:t>
            </a:r>
            <a:r>
              <a:rPr lang="nl-NL" sz="1800">
                <a:solidFill>
                  <a:srgbClr val="1E3E85"/>
                </a:solidFill>
                <a:effectLst/>
                <a:latin typeface="Poppins"/>
                <a:ea typeface="Calibri"/>
                <a:cs typeface="Poppins"/>
              </a:rPr>
              <a:t> je eigen (toekomstige) zorginstelling. </a:t>
            </a:r>
          </a:p>
          <a:p>
            <a:pPr marL="630555" lvl="1" indent="-342900">
              <a:buFont typeface="+mj-lt"/>
              <a:buAutoNum type="alphaLcParenR"/>
            </a:pPr>
            <a:r>
              <a:rPr lang="nl-NL" sz="1800">
                <a:solidFill>
                  <a:srgbClr val="1E3E85"/>
                </a:solidFill>
                <a:effectLst/>
                <a:latin typeface="Poppins"/>
                <a:ea typeface="Calibri" panose="020F0502020204030204" pitchFamily="34" charset="0"/>
                <a:cs typeface="Poppins"/>
              </a:rPr>
              <a:t>Wat doe je </a:t>
            </a:r>
            <a:r>
              <a:rPr lang="nl-NL" sz="1800">
                <a:solidFill>
                  <a:srgbClr val="1E3E85"/>
                </a:solidFill>
                <a:latin typeface="Poppins"/>
                <a:ea typeface="Calibri" panose="020F0502020204030204" pitchFamily="34" charset="0"/>
                <a:cs typeface="Poppins"/>
              </a:rPr>
              <a:t>als</a:t>
            </a:r>
            <a:r>
              <a:rPr lang="nl-NL" sz="1800">
                <a:solidFill>
                  <a:srgbClr val="1E3E85"/>
                </a:solidFill>
                <a:effectLst/>
                <a:latin typeface="Poppins"/>
                <a:ea typeface="Calibri" panose="020F0502020204030204" pitchFamily="34" charset="0"/>
                <a:cs typeface="Poppins"/>
              </a:rPr>
              <a:t> je merkt dat een situatie complex wordt en het jouw deskundigheid overstijgt? </a:t>
            </a:r>
          </a:p>
          <a:p>
            <a:pPr marL="630555" lvl="1" indent="-342900">
              <a:buFont typeface="+mj-lt"/>
              <a:buAutoNum type="alphaLcParenR"/>
            </a:pPr>
            <a:r>
              <a:rPr lang="nl-NL" sz="1800">
                <a:solidFill>
                  <a:srgbClr val="1E3E85"/>
                </a:solidFill>
                <a:effectLst/>
                <a:latin typeface="Poppins"/>
                <a:ea typeface="Calibri"/>
                <a:cs typeface="Poppins"/>
              </a:rPr>
              <a:t>In welke situaties </a:t>
            </a:r>
            <a:r>
              <a:rPr lang="nl-NL" sz="1800">
                <a:solidFill>
                  <a:srgbClr val="1E3E85"/>
                </a:solidFill>
                <a:latin typeface="Poppins"/>
                <a:ea typeface="Calibri"/>
                <a:cs typeface="Poppins"/>
              </a:rPr>
              <a:t>overleg je</a:t>
            </a:r>
            <a:r>
              <a:rPr lang="nl-NL" sz="1800">
                <a:solidFill>
                  <a:srgbClr val="1E3E85"/>
                </a:solidFill>
                <a:effectLst/>
                <a:latin typeface="Poppins"/>
                <a:ea typeface="Calibri"/>
                <a:cs typeface="Poppins"/>
              </a:rPr>
              <a:t> </a:t>
            </a:r>
            <a:r>
              <a:rPr lang="nl-NL" sz="1800">
                <a:solidFill>
                  <a:srgbClr val="1E3E85"/>
                </a:solidFill>
                <a:latin typeface="Poppins"/>
                <a:ea typeface="Calibri"/>
                <a:cs typeface="Poppins"/>
              </a:rPr>
              <a:t>met </a:t>
            </a:r>
            <a:r>
              <a:rPr lang="nl-NL" sz="1800">
                <a:solidFill>
                  <a:srgbClr val="1E3E85"/>
                </a:solidFill>
                <a:effectLst/>
                <a:latin typeface="Poppins"/>
                <a:ea typeface="Calibri"/>
                <a:cs typeface="Poppins"/>
              </a:rPr>
              <a:t>een </a:t>
            </a:r>
            <a:r>
              <a:rPr lang="nl-NL" sz="1800">
                <a:solidFill>
                  <a:srgbClr val="1E3E85"/>
                </a:solidFill>
                <a:latin typeface="Poppins"/>
                <a:ea typeface="Calibri"/>
                <a:cs typeface="Poppins"/>
              </a:rPr>
              <a:t>collega of met een specialist palliatieve zorg? </a:t>
            </a:r>
            <a:r>
              <a:rPr lang="nl-NL" sz="1800">
                <a:solidFill>
                  <a:srgbClr val="1E3E85"/>
                </a:solidFill>
                <a:effectLst/>
                <a:latin typeface="Poppins"/>
                <a:ea typeface="Calibri"/>
                <a:cs typeface="Poppins"/>
              </a:rPr>
              <a:t> </a:t>
            </a:r>
          </a:p>
          <a:p>
            <a:pPr marL="630555" lvl="1" indent="-342900">
              <a:buFont typeface="+mj-lt"/>
              <a:buAutoNum type="alphaLcParenR"/>
            </a:pPr>
            <a:r>
              <a:rPr lang="nl-NL" sz="1800">
                <a:solidFill>
                  <a:srgbClr val="1E3E85"/>
                </a:solidFill>
                <a:effectLst/>
                <a:latin typeface="Poppins"/>
                <a:ea typeface="Calibri" panose="020F0502020204030204" pitchFamily="34" charset="0"/>
                <a:cs typeface="Poppins"/>
              </a:rPr>
              <a:t>Bepaal met elkaar waar nog kennishiaten zijn in je team/organisatie. Wat kun je als team/organisatie doen om de benodigde kennis te vergroten?</a:t>
            </a:r>
          </a:p>
          <a:p>
            <a:pPr marL="630555" lvl="1" indent="-342900">
              <a:buFont typeface="+mj-lt"/>
              <a:buAutoNum type="alphaLcParenR"/>
            </a:pPr>
            <a:endParaRPr lang="nl-NL" sz="1800">
              <a:solidFill>
                <a:srgbClr val="1E3E85"/>
              </a:solidFill>
              <a:latin typeface="Poppins" panose="00000500000000000000" pitchFamily="2" charset="0"/>
              <a:ea typeface="Calibri" panose="020F0502020204030204" pitchFamily="34" charset="0"/>
              <a:cs typeface="Poppins" panose="00000500000000000000" pitchFamily="2" charset="0"/>
            </a:endParaRPr>
          </a:p>
          <a:p>
            <a:pPr marL="342900" indent="-342900">
              <a:buAutoNum type="arabicPeriod"/>
            </a:pPr>
            <a:r>
              <a:rPr lang="nl-NL" sz="1800">
                <a:solidFill>
                  <a:srgbClr val="1E3E85"/>
                </a:solidFill>
                <a:latin typeface="Poppins"/>
                <a:ea typeface="Calibri"/>
                <a:cs typeface="Poppins"/>
              </a:rPr>
              <a:t>Deskundigheid gaat niet alleen over medische kennis</a:t>
            </a:r>
            <a:r>
              <a:rPr lang="nl-NL" sz="1800" dirty="0">
                <a:solidFill>
                  <a:srgbClr val="1E3E85"/>
                </a:solidFill>
                <a:latin typeface="Poppins"/>
                <a:ea typeface="Calibri"/>
                <a:cs typeface="Poppins"/>
              </a:rPr>
              <a:t>,</a:t>
            </a:r>
            <a:r>
              <a:rPr lang="nl-NL" sz="1800">
                <a:solidFill>
                  <a:srgbClr val="1E3E85"/>
                </a:solidFill>
                <a:latin typeface="Poppins"/>
                <a:ea typeface="Calibri"/>
                <a:cs typeface="Poppins"/>
              </a:rPr>
              <a:t> maar ook over goed kunnen samenwerken en goede communicatie. </a:t>
            </a:r>
            <a:endParaRPr lang="nl-NL">
              <a:solidFill>
                <a:srgbClr val="173395"/>
              </a:solidFill>
              <a:latin typeface="Poppins"/>
              <a:ea typeface="Calibri"/>
              <a:cs typeface="Poppins"/>
            </a:endParaRPr>
          </a:p>
          <a:p>
            <a:pPr marL="631190" lvl="1" indent="-342900">
              <a:buClr>
                <a:srgbClr val="95BAFF"/>
              </a:buClr>
              <a:buAutoNum type="alphaLcParenR"/>
            </a:pPr>
            <a:r>
              <a:rPr lang="nl-NL" sz="1800">
                <a:solidFill>
                  <a:srgbClr val="1E3E85"/>
                </a:solidFill>
                <a:latin typeface="Poppins"/>
                <a:ea typeface="Calibri"/>
                <a:cs typeface="Poppins"/>
              </a:rPr>
              <a:t>Waarin wil jij je op dit moment verder bekwamen?</a:t>
            </a:r>
            <a:endParaRPr lang="nl-NL">
              <a:cs typeface="Poppins"/>
            </a:endParaRPr>
          </a:p>
          <a:p>
            <a:pPr marL="630555" lvl="1" indent="-342900">
              <a:buClr>
                <a:srgbClr val="95BAFF"/>
              </a:buClr>
              <a:buAutoNum type="alphaLcParenR"/>
              <a:tabLst>
                <a:tab pos="341630" algn="l"/>
                <a:tab pos="449580" algn="l"/>
              </a:tabLst>
            </a:pPr>
            <a:r>
              <a:rPr lang="nl-NL" sz="1800">
                <a:solidFill>
                  <a:srgbClr val="173395"/>
                </a:solidFill>
                <a:ea typeface="Calibri"/>
                <a:cs typeface="Poppins"/>
              </a:rPr>
              <a:t>Hoe vergroot jij jouw eigen deskundigheid?</a:t>
            </a:r>
            <a:endParaRPr lang="nl-NL" sz="1800">
              <a:solidFill>
                <a:srgbClr val="1E3E85"/>
              </a:solidFill>
              <a:ea typeface="Calibri"/>
              <a:cs typeface="Poppins"/>
            </a:endParaRPr>
          </a:p>
          <a:p>
            <a:pPr marL="630555" lvl="1" indent="-342900">
              <a:buClr>
                <a:srgbClr val="95BAFF"/>
              </a:buClr>
              <a:buAutoNum type="alphaLcParenR"/>
              <a:tabLst>
                <a:tab pos="341630" algn="l"/>
                <a:tab pos="449580" algn="l"/>
              </a:tabLst>
            </a:pPr>
            <a:r>
              <a:rPr lang="nl-NL" sz="1800">
                <a:ea typeface="Calibri"/>
                <a:cs typeface="Poppins"/>
              </a:rPr>
              <a:t>Wat of wie heb je daarvoor nodig?</a:t>
            </a:r>
          </a:p>
          <a:p>
            <a:pPr marL="0" indent="0" fontAlgn="base">
              <a:spcAft>
                <a:spcPts val="600"/>
              </a:spcAft>
              <a:buNone/>
              <a:tabLst>
                <a:tab pos="341630" algn="l"/>
                <a:tab pos="449580" algn="l"/>
              </a:tabLst>
            </a:pPr>
            <a:endParaRPr lang="nl-NL" sz="1800">
              <a:cs typeface="Poppins"/>
            </a:endParaRPr>
          </a:p>
        </p:txBody>
      </p:sp>
    </p:spTree>
    <p:extLst>
      <p:ext uri="{BB962C8B-B14F-4D97-AF65-F5344CB8AC3E}">
        <p14:creationId xmlns:p14="http://schemas.microsoft.com/office/powerpoint/2010/main" val="5844089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Plenaire terugkoppeling</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17</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696278"/>
            <a:ext cx="10267949" cy="4232884"/>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342900" lvl="0" indent="-342900" fontAlgn="base">
              <a:lnSpc>
                <a:spcPct val="150000"/>
              </a:lnSpc>
              <a:spcAft>
                <a:spcPts val="600"/>
              </a:spcAft>
              <a:buFont typeface="Maiandra GD" panose="020E0502030308020204" pitchFamily="34" charset="0"/>
              <a:buChar char="•"/>
            </a:pPr>
            <a:r>
              <a:rPr lang="nl-NL" sz="1800"/>
              <a:t>Welke inzichten heb je opgedaan? </a:t>
            </a:r>
          </a:p>
          <a:p>
            <a:pPr marL="342900" lvl="0" indent="-342900" fontAlgn="base">
              <a:lnSpc>
                <a:spcPct val="150000"/>
              </a:lnSpc>
              <a:spcAft>
                <a:spcPts val="600"/>
              </a:spcAft>
              <a:buFont typeface="Maiandra GD" panose="020E0502030308020204" pitchFamily="34" charset="0"/>
              <a:buChar char="•"/>
            </a:pPr>
            <a:r>
              <a:rPr lang="nl-NL" sz="1800"/>
              <a:t>Zijn er nog vragen?</a:t>
            </a:r>
          </a:p>
          <a:p>
            <a:pPr marL="342900" indent="-342900" fontAlgn="base">
              <a:lnSpc>
                <a:spcPct val="150000"/>
              </a:lnSpc>
              <a:spcAft>
                <a:spcPts val="600"/>
              </a:spcAft>
              <a:buFont typeface="Maiandra GD" panose="020E0502030308020204" pitchFamily="34" charset="0"/>
              <a:buChar char="•"/>
            </a:pPr>
            <a:r>
              <a:rPr lang="nl-NL" sz="1800"/>
              <a:t>Zijn de leerdoelen bereikt? </a:t>
            </a:r>
            <a:endParaRPr lang="nl-NL" sz="1800">
              <a:cs typeface="Poppins"/>
            </a:endParaRPr>
          </a:p>
        </p:txBody>
      </p:sp>
    </p:spTree>
    <p:extLst>
      <p:ext uri="{BB962C8B-B14F-4D97-AF65-F5344CB8AC3E}">
        <p14:creationId xmlns:p14="http://schemas.microsoft.com/office/powerpoint/2010/main" val="2310427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Meer informatie</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18</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696278"/>
            <a:ext cx="10267949" cy="4232884"/>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342900" indent="-342900" fontAlgn="base">
              <a:lnSpc>
                <a:spcPct val="150000"/>
              </a:lnSpc>
              <a:spcAft>
                <a:spcPts val="600"/>
              </a:spcAft>
              <a:buFont typeface="Maiandra GD" panose="020E0502030308020204" pitchFamily="34" charset="0"/>
              <a:buChar char="•"/>
            </a:pPr>
            <a:r>
              <a:rPr lang="nl-NL" sz="1600">
                <a:hlinkClick r:id="rId3"/>
              </a:rPr>
              <a:t>Kwaliteitskader palliatieve zorg Nederland [PDF]</a:t>
            </a:r>
            <a:r>
              <a:rPr lang="nl-NL" sz="1600"/>
              <a:t> </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a:cs typeface="Poppins"/>
                <a:hlinkClick r:id="rId4"/>
              </a:rPr>
              <a:t>Aanvullende informatie over het kwaliteitskader [Palliaweb]</a:t>
            </a:r>
            <a:endParaRPr lang="nl-NL" sz="1600">
              <a:cs typeface="Poppins"/>
            </a:endParaRPr>
          </a:p>
          <a:p>
            <a:pPr marL="342900" indent="-342900" fontAlgn="base">
              <a:lnSpc>
                <a:spcPct val="150000"/>
              </a:lnSpc>
              <a:spcAft>
                <a:spcPts val="600"/>
              </a:spcAft>
              <a:buFont typeface="Maiandra GD" panose="020E0502030308020204" pitchFamily="34" charset="0"/>
              <a:buChar char="•"/>
            </a:pPr>
            <a:r>
              <a:rPr lang="nl-NL" sz="1600">
                <a:cs typeface="Poppins"/>
                <a:hlinkClick r:id="rId5"/>
              </a:rPr>
              <a:t>Hulpmiddelen[Palliaweb]</a:t>
            </a:r>
            <a:endParaRPr lang="nl-NL" sz="1600">
              <a:cs typeface="Poppins"/>
              <a:hlinkClick r:id="rId6"/>
            </a:endParaRPr>
          </a:p>
          <a:p>
            <a:pPr marL="342900" indent="-342900">
              <a:lnSpc>
                <a:spcPct val="150000"/>
              </a:lnSpc>
              <a:spcAft>
                <a:spcPts val="600"/>
              </a:spcAft>
              <a:buFont typeface="Maiandra GD" panose="020E0502030308020204" pitchFamily="34" charset="0"/>
              <a:buChar char="•"/>
            </a:pPr>
            <a:r>
              <a:rPr lang="nl-NL" sz="1600">
                <a:cs typeface="Poppins"/>
                <a:hlinkClick r:id="rId7"/>
              </a:rPr>
              <a:t>Onderwijsplatform [Palliaweb]</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a:cs typeface="Poppins"/>
                <a:hlinkClick r:id="rId8"/>
              </a:rPr>
              <a:t>Podcastaflevering 6 - Palliapodcast </a:t>
            </a:r>
            <a:r>
              <a:rPr lang="nl-NL" sz="1600">
                <a:cs typeface="Poppins"/>
              </a:rPr>
              <a:t> </a:t>
            </a:r>
            <a:r>
              <a:rPr lang="nl-NL" sz="1600">
                <a:cs typeface="Poppins"/>
                <a:hlinkClick r:id="rId8"/>
              </a:rPr>
              <a:t>| Kennis en vaardigheden</a:t>
            </a:r>
            <a:r>
              <a:rPr lang="nl-NL" sz="1600">
                <a:cs typeface="Poppins"/>
              </a:rPr>
              <a:t> </a:t>
            </a:r>
          </a:p>
          <a:p>
            <a:pPr marL="342900" indent="-342900">
              <a:lnSpc>
                <a:spcPct val="150000"/>
              </a:lnSpc>
              <a:spcAft>
                <a:spcPts val="600"/>
              </a:spcAft>
              <a:buFont typeface="Maiandra GD" panose="020E0502030308020204" pitchFamily="34" charset="0"/>
              <a:buChar char="•"/>
            </a:pPr>
            <a:r>
              <a:rPr lang="nl-NL" sz="1600">
                <a:cs typeface="Poppins"/>
                <a:hlinkClick r:id="rId9"/>
              </a:rPr>
              <a:t>Animatie Deskundigheid[YouTube]</a:t>
            </a:r>
            <a:endParaRPr lang="nl-NL" sz="1600">
              <a:cs typeface="Poppins"/>
            </a:endParaRPr>
          </a:p>
          <a:p>
            <a:pPr marL="342900" indent="-342900" fontAlgn="base">
              <a:lnSpc>
                <a:spcPct val="150000"/>
              </a:lnSpc>
              <a:spcAft>
                <a:spcPts val="600"/>
              </a:spcAft>
              <a:buFont typeface="Maiandra GD" panose="020E0502030308020204" pitchFamily="34" charset="0"/>
              <a:buChar char="•"/>
            </a:pPr>
            <a:r>
              <a:rPr lang="nl-NL" sz="1600">
                <a:cs typeface="Poppins"/>
                <a:hlinkClick r:id="rId10"/>
              </a:rPr>
              <a:t>Animaties Essenties kwaliteitskader [YouTube]</a:t>
            </a:r>
            <a:r>
              <a:rPr lang="nl-NL" sz="1600">
                <a:cs typeface="Poppins"/>
                <a:hlinkClick r:id="rId11"/>
              </a:rPr>
              <a:t> </a:t>
            </a:r>
          </a:p>
          <a:p>
            <a:pPr marL="342900" indent="-342900" fontAlgn="base">
              <a:lnSpc>
                <a:spcPct val="150000"/>
              </a:lnSpc>
              <a:spcAft>
                <a:spcPts val="600"/>
              </a:spcAft>
              <a:buFont typeface="Maiandra GD" panose="020E0502030308020204" pitchFamily="34" charset="0"/>
              <a:buChar char="•"/>
            </a:pPr>
            <a:r>
              <a:rPr lang="nl-NL" sz="1600">
                <a:cs typeface="Poppins"/>
                <a:hlinkClick r:id="rId11"/>
              </a:rPr>
              <a:t>Meetinstrumenten - informatie [Palliaweb]</a:t>
            </a:r>
            <a:endParaRPr lang="nl-NL" sz="1600">
              <a:cs typeface="Poppins"/>
            </a:endParaRPr>
          </a:p>
          <a:p>
            <a:pPr marL="342900" indent="-342900">
              <a:lnSpc>
                <a:spcPct val="150000"/>
              </a:lnSpc>
              <a:spcAft>
                <a:spcPts val="600"/>
              </a:spcAft>
              <a:buFont typeface="Maiandra GD" panose="020E0502030308020204" pitchFamily="34" charset="0"/>
              <a:buChar char="•"/>
            </a:pPr>
            <a:r>
              <a:rPr lang="nl-NL" sz="1600">
                <a:cs typeface="Poppins"/>
                <a:hlinkClick r:id="rId12"/>
              </a:rPr>
              <a:t>Meetinstrumenten - overzicht [Palliaweb]</a:t>
            </a:r>
            <a:r>
              <a:rPr lang="nl-NL" sz="1600">
                <a:cs typeface="Poppins"/>
              </a:rPr>
              <a:t>  </a:t>
            </a:r>
          </a:p>
          <a:p>
            <a:pPr marL="342900" indent="-342900">
              <a:lnSpc>
                <a:spcPct val="150000"/>
              </a:lnSpc>
              <a:spcAft>
                <a:spcPts val="600"/>
              </a:spcAft>
              <a:buFont typeface="Maiandra GD" panose="020E0502030308020204" pitchFamily="34" charset="0"/>
              <a:buChar char="•"/>
            </a:pPr>
            <a:endParaRPr lang="nl-NL" sz="1600">
              <a:cs typeface="Poppins"/>
              <a:hlinkClick r:id="rId10"/>
            </a:endParaRPr>
          </a:p>
        </p:txBody>
      </p:sp>
    </p:spTree>
    <p:extLst>
      <p:ext uri="{BB962C8B-B14F-4D97-AF65-F5344CB8AC3E}">
        <p14:creationId xmlns:p14="http://schemas.microsoft.com/office/powerpoint/2010/main" val="18874057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FCBA45-136D-9CA6-9FDD-6B1BA73D20CC}"/>
              </a:ext>
            </a:extLst>
          </p:cNvPr>
          <p:cNvSpPr>
            <a:spLocks noGrp="1"/>
          </p:cNvSpPr>
          <p:nvPr>
            <p:ph type="title"/>
          </p:nvPr>
        </p:nvSpPr>
        <p:spPr>
          <a:xfrm>
            <a:off x="695559" y="701675"/>
            <a:ext cx="10801350" cy="449251"/>
          </a:xfrm>
        </p:spPr>
        <p:txBody>
          <a:bodyPr/>
          <a:lstStyle/>
          <a:p>
            <a:r>
              <a:rPr lang="nl-NL" sz="3200"/>
              <a:t>Afsluiting</a:t>
            </a:r>
          </a:p>
        </p:txBody>
      </p:sp>
      <p:sp>
        <p:nvSpPr>
          <p:cNvPr id="5" name="Tijdelijke aanduiding voor dianummer 4">
            <a:extLst>
              <a:ext uri="{FF2B5EF4-FFF2-40B4-BE49-F238E27FC236}">
                <a16:creationId xmlns:a16="http://schemas.microsoft.com/office/drawing/2014/main" id="{3A6159D9-EE72-33EF-67FD-BB1A3F9BD61B}"/>
              </a:ext>
            </a:extLst>
          </p:cNvPr>
          <p:cNvSpPr>
            <a:spLocks noGrp="1"/>
          </p:cNvSpPr>
          <p:nvPr>
            <p:ph type="sldNum" sz="quarter" idx="12"/>
          </p:nvPr>
        </p:nvSpPr>
        <p:spPr/>
        <p:txBody>
          <a:bodyPr/>
          <a:lstStyle/>
          <a:p>
            <a:fld id="{5EAD46FD-55B7-4B35-9571-DF03CD73F6D9}" type="slidenum">
              <a:rPr lang="nl-NL" smtClean="0"/>
              <a:pPr/>
              <a:t>19</a:t>
            </a:fld>
            <a:endParaRPr lang="nl-NL"/>
          </a:p>
        </p:txBody>
      </p:sp>
    </p:spTree>
    <p:extLst>
      <p:ext uri="{BB962C8B-B14F-4D97-AF65-F5344CB8AC3E}">
        <p14:creationId xmlns:p14="http://schemas.microsoft.com/office/powerpoint/2010/main" val="3429857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60674255-069B-C1A1-4152-C539CBBB6B37}"/>
              </a:ext>
            </a:extLst>
          </p:cNvPr>
          <p:cNvSpPr>
            <a:spLocks noGrp="1"/>
          </p:cNvSpPr>
          <p:nvPr>
            <p:ph type="ctrTitle"/>
          </p:nvPr>
        </p:nvSpPr>
        <p:spPr>
          <a:xfrm>
            <a:off x="1053389" y="1268412"/>
            <a:ext cx="10085223" cy="3909229"/>
          </a:xfrm>
        </p:spPr>
        <p:txBody>
          <a:bodyPr/>
          <a:lstStyle/>
          <a:p>
            <a:pPr algn="r"/>
            <a:r>
              <a:rPr lang="nl-NL" sz="6000">
                <a:latin typeface="Poppins Light"/>
                <a:cs typeface="Poppins Light"/>
              </a:rPr>
              <a:t>Workshop </a:t>
            </a:r>
            <a:br>
              <a:rPr lang="nl-NL" sz="6000">
                <a:latin typeface="Poppins Light"/>
                <a:cs typeface="Poppins Light"/>
              </a:rPr>
            </a:br>
            <a:r>
              <a:rPr lang="nl-NL" sz="6000">
                <a:latin typeface="Poppins Light"/>
                <a:cs typeface="Poppins Light"/>
              </a:rPr>
              <a:t>‘Kennis en vaardigheden'</a:t>
            </a:r>
            <a:endParaRPr lang="nl-NL" sz="8000"/>
          </a:p>
        </p:txBody>
      </p:sp>
      <p:sp>
        <p:nvSpPr>
          <p:cNvPr id="6" name="Tijdelijke aanduiding voor dianummer 5">
            <a:extLst>
              <a:ext uri="{FF2B5EF4-FFF2-40B4-BE49-F238E27FC236}">
                <a16:creationId xmlns:a16="http://schemas.microsoft.com/office/drawing/2014/main" id="{97D0DC2A-2430-1B9A-67E0-D5CDDB1D88CF}"/>
              </a:ext>
            </a:extLst>
          </p:cNvPr>
          <p:cNvSpPr>
            <a:spLocks noGrp="1"/>
          </p:cNvSpPr>
          <p:nvPr>
            <p:ph type="sldNum" sz="quarter" idx="12"/>
          </p:nvPr>
        </p:nvSpPr>
        <p:spPr>
          <a:xfrm>
            <a:off x="10843683" y="7020000"/>
            <a:ext cx="652991" cy="123111"/>
          </a:xfrm>
        </p:spPr>
        <p:txBody>
          <a:bodyPr/>
          <a:lstStyle/>
          <a:p>
            <a:fld id="{5EAD46FD-55B7-4B35-9571-DF03CD73F6D9}" type="slidenum">
              <a:rPr lang="nl-NL" smtClean="0"/>
              <a:pPr/>
              <a:t>2</a:t>
            </a:fld>
            <a:endParaRPr lang="nl-NL"/>
          </a:p>
        </p:txBody>
      </p:sp>
      <p:pic>
        <p:nvPicPr>
          <p:cNvPr id="3" name="Afbeelding 2" descr="Afbeelding met persoon, kleding, Menselijk gezicht, bril&#10;&#10;Automatisch gegenereerde beschrijving">
            <a:extLst>
              <a:ext uri="{FF2B5EF4-FFF2-40B4-BE49-F238E27FC236}">
                <a16:creationId xmlns:a16="http://schemas.microsoft.com/office/drawing/2014/main" id="{5EF1E8A4-C9EA-AF1F-60EE-AE69237E33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388" y="270164"/>
            <a:ext cx="4738254" cy="3158836"/>
          </a:xfrm>
          <a:prstGeom prst="rect">
            <a:avLst/>
          </a:prstGeom>
        </p:spPr>
      </p:pic>
    </p:spTree>
    <p:extLst>
      <p:ext uri="{BB962C8B-B14F-4D97-AF65-F5344CB8AC3E}">
        <p14:creationId xmlns:p14="http://schemas.microsoft.com/office/powerpoint/2010/main" val="25907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Inleiding</a:t>
            </a:r>
          </a:p>
        </p:txBody>
      </p:sp>
      <p:pic>
        <p:nvPicPr>
          <p:cNvPr id="2" name="Tijdelijke aanduiding voor inhoud 1">
            <a:extLst>
              <a:ext uri="{FF2B5EF4-FFF2-40B4-BE49-F238E27FC236}">
                <a16:creationId xmlns:a16="http://schemas.microsoft.com/office/drawing/2014/main" id="{9395E5BF-909E-7345-6247-BF13ACECACDA}"/>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backgroundRemoval t="8056" b="91389" l="7143" r="94538">
                        <a14:foregroundMark x1="10714" y1="20000" x2="10714" y2="20000"/>
                        <a14:foregroundMark x1="7143" y1="45000" x2="7143" y2="45000"/>
                        <a14:foregroundMark x1="50630" y1="91389" x2="50630" y2="91389"/>
                        <a14:foregroundMark x1="44328" y1="9722" x2="44328" y2="9722"/>
                        <a14:foregroundMark x1="52521" y1="8333" x2="52521" y2="8333"/>
                        <a14:foregroundMark x1="90336" y1="33889" x2="90336" y2="33889"/>
                        <a14:foregroundMark x1="93067" y1="48889" x2="93067" y2="48889"/>
                        <a14:foregroundMark x1="93697" y1="65556" x2="93697" y2="65556"/>
                        <a14:foregroundMark x1="94538" y1="56111" x2="94538" y2="56111"/>
                        <a14:foregroundMark x1="94328" y1="56944" x2="94328" y2="56944"/>
                        <a14:foregroundMark x1="43908" y1="91111" x2="43908" y2="91111"/>
                        <a14:foregroundMark x1="47689" y1="10556" x2="47689" y2="10556"/>
                        <a14:foregroundMark x1="76471" y1="14167" x2="76471" y2="14167"/>
                      </a14:backgroundRemoval>
                    </a14:imgEffect>
                  </a14:imgLayer>
                </a14:imgProps>
              </a:ext>
            </a:extLst>
          </a:blip>
          <a:stretch>
            <a:fillRect/>
          </a:stretch>
        </p:blipFill>
        <p:spPr>
          <a:xfrm>
            <a:off x="3286764" y="1297163"/>
            <a:ext cx="5637524" cy="4263674"/>
          </a:xfrm>
          <a:prstGeom prst="rect">
            <a:avLst/>
          </a:prstGeom>
        </p:spPr>
      </p:pic>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3</a:t>
            </a:fld>
            <a:endParaRPr lang="nl-NL"/>
          </a:p>
        </p:txBody>
      </p:sp>
    </p:spTree>
    <p:extLst>
      <p:ext uri="{BB962C8B-B14F-4D97-AF65-F5344CB8AC3E}">
        <p14:creationId xmlns:p14="http://schemas.microsoft.com/office/powerpoint/2010/main" val="232672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Programma</a:t>
            </a:r>
          </a:p>
        </p:txBody>
      </p:sp>
      <p:sp>
        <p:nvSpPr>
          <p:cNvPr id="8" name="Tijdelijke aanduiding voor inhoud 7">
            <a:extLst>
              <a:ext uri="{FF2B5EF4-FFF2-40B4-BE49-F238E27FC236}">
                <a16:creationId xmlns:a16="http://schemas.microsoft.com/office/drawing/2014/main" id="{6189840A-674E-1182-65C7-A7C014F02347}"/>
              </a:ext>
            </a:extLst>
          </p:cNvPr>
          <p:cNvSpPr>
            <a:spLocks noGrp="1"/>
          </p:cNvSpPr>
          <p:nvPr>
            <p:ph idx="1"/>
          </p:nvPr>
        </p:nvSpPr>
        <p:spPr>
          <a:xfrm>
            <a:off x="704851" y="1749286"/>
            <a:ext cx="10800000" cy="4081601"/>
          </a:xfrm>
        </p:spPr>
        <p:txBody>
          <a:bodyPr vert="horz" lIns="0" tIns="0" rIns="0" bIns="0" rtlCol="0" anchor="t">
            <a:noAutofit/>
          </a:bodyPr>
          <a:lstStyle/>
          <a:p>
            <a:pPr marL="287655" indent="-287655">
              <a:spcBef>
                <a:spcPts val="600"/>
              </a:spcBef>
            </a:pPr>
            <a:r>
              <a:rPr lang="nl-NL" sz="1800" b="1"/>
              <a:t>Inleiding</a:t>
            </a:r>
            <a:r>
              <a:rPr lang="nl-NL" sz="1800"/>
              <a:t> </a:t>
            </a:r>
          </a:p>
          <a:p>
            <a:pPr marL="575945" lvl="1" indent="-287655">
              <a:spcBef>
                <a:spcPts val="600"/>
              </a:spcBef>
            </a:pPr>
            <a:r>
              <a:rPr lang="nl-NL" sz="1800">
                <a:cs typeface="Poppins"/>
              </a:rPr>
              <a:t>Voorstelronde</a:t>
            </a:r>
          </a:p>
          <a:p>
            <a:pPr marL="575945" lvl="1" indent="-287655">
              <a:spcBef>
                <a:spcPts val="600"/>
              </a:spcBef>
            </a:pPr>
            <a:r>
              <a:rPr lang="nl-NL" sz="1800">
                <a:cs typeface="Poppins"/>
              </a:rPr>
              <a:t>L</a:t>
            </a:r>
            <a:r>
              <a:rPr lang="nl-NL" sz="1800"/>
              <a:t>eerdoelen</a:t>
            </a:r>
            <a:endParaRPr lang="nl-NL" sz="1800">
              <a:cs typeface="Poppins"/>
            </a:endParaRPr>
          </a:p>
          <a:p>
            <a:pPr marL="287655" indent="-287655">
              <a:spcBef>
                <a:spcPts val="600"/>
              </a:spcBef>
            </a:pPr>
            <a:r>
              <a:rPr lang="nl-NL" sz="1800" b="1"/>
              <a:t>Essentie Deskundigheid</a:t>
            </a:r>
            <a:endParaRPr lang="nl-NL" sz="1800" b="1">
              <a:cs typeface="Poppins"/>
            </a:endParaRPr>
          </a:p>
          <a:p>
            <a:pPr marL="575945" lvl="1" indent="-287655">
              <a:spcBef>
                <a:spcPts val="600"/>
              </a:spcBef>
            </a:pPr>
            <a:r>
              <a:rPr lang="nl-NL" sz="1800"/>
              <a:t>Wat is deskundigheid in de palliatieve fase?</a:t>
            </a:r>
            <a:endParaRPr lang="nl-NL" sz="1800">
              <a:cs typeface="Poppins"/>
            </a:endParaRPr>
          </a:p>
          <a:p>
            <a:pPr marL="287655" indent="-287655">
              <a:spcBef>
                <a:spcPts val="600"/>
              </a:spcBef>
            </a:pPr>
            <a:r>
              <a:rPr lang="nl-NL" sz="1800" b="1"/>
              <a:t>Aan de slag </a:t>
            </a:r>
            <a:endParaRPr lang="nl-NL" sz="1800" b="1">
              <a:cs typeface="Poppins"/>
            </a:endParaRPr>
          </a:p>
          <a:p>
            <a:pPr marL="287655" indent="-287655">
              <a:spcBef>
                <a:spcPts val="600"/>
              </a:spcBef>
            </a:pPr>
            <a:r>
              <a:rPr lang="nl-NL" sz="1800" b="1"/>
              <a:t>Reflecteren op eigen handelen</a:t>
            </a:r>
            <a:endParaRPr lang="nl-NL" sz="1800" b="1">
              <a:cs typeface="Poppins"/>
            </a:endParaRPr>
          </a:p>
          <a:p>
            <a:pPr marL="287655" indent="-287655">
              <a:spcBef>
                <a:spcPts val="600"/>
              </a:spcBef>
            </a:pPr>
            <a:r>
              <a:rPr lang="nl-NL" sz="1800" b="1"/>
              <a:t>Plenaire terugkoppeling</a:t>
            </a:r>
            <a:endParaRPr lang="nl-NL" sz="1800" b="1">
              <a:cs typeface="Poppins"/>
            </a:endParaRP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4</a:t>
            </a:fld>
            <a:endParaRPr lang="nl-NL"/>
          </a:p>
        </p:txBody>
      </p:sp>
    </p:spTree>
    <p:extLst>
      <p:ext uri="{BB962C8B-B14F-4D97-AF65-F5344CB8AC3E}">
        <p14:creationId xmlns:p14="http://schemas.microsoft.com/office/powerpoint/2010/main" val="29792462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a:xfrm>
            <a:off x="704851" y="635415"/>
            <a:ext cx="3949148" cy="449251"/>
          </a:xfrm>
        </p:spPr>
        <p:txBody>
          <a:bodyPr/>
          <a:lstStyle/>
          <a:p>
            <a:r>
              <a:rPr lang="nl-NL" sz="3200"/>
              <a:t>Voorstelronde</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5</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3124"/>
            <a:ext cx="5391148" cy="4007318"/>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600"/>
          </a:p>
        </p:txBody>
      </p:sp>
      <p:sp>
        <p:nvSpPr>
          <p:cNvPr id="2" name="Tekstvak 1">
            <a:extLst>
              <a:ext uri="{FF2B5EF4-FFF2-40B4-BE49-F238E27FC236}">
                <a16:creationId xmlns:a16="http://schemas.microsoft.com/office/drawing/2014/main" id="{09AB7878-7A42-9699-FE6F-ED465CA7371F}"/>
              </a:ext>
            </a:extLst>
          </p:cNvPr>
          <p:cNvSpPr txBox="1"/>
          <p:nvPr/>
        </p:nvSpPr>
        <p:spPr>
          <a:xfrm>
            <a:off x="704851" y="1593849"/>
            <a:ext cx="10383452" cy="1231106"/>
          </a:xfrm>
          <a:prstGeom prst="rect">
            <a:avLst/>
          </a:prstGeom>
          <a:noFill/>
        </p:spPr>
        <p:txBody>
          <a:bodyPr wrap="square">
            <a:spAutoFit/>
          </a:bodyPr>
          <a:lstStyle/>
          <a:p>
            <a:endParaRPr lang="nl-NL"/>
          </a:p>
          <a:p>
            <a:pPr marL="285750" indent="-285750">
              <a:spcBef>
                <a:spcPts val="1200"/>
              </a:spcBef>
              <a:buFont typeface="Arial" panose="020B0604020202020204" pitchFamily="34" charset="0"/>
              <a:buChar char="•"/>
            </a:pPr>
            <a:r>
              <a:rPr lang="nl-NL"/>
              <a:t>Stel jezelf kort voor</a:t>
            </a:r>
          </a:p>
          <a:p>
            <a:pPr marL="285750" indent="-285750">
              <a:spcBef>
                <a:spcPts val="1200"/>
              </a:spcBef>
              <a:buFont typeface="Arial" panose="020B0604020202020204" pitchFamily="34" charset="0"/>
              <a:buChar char="•"/>
            </a:pPr>
            <a:r>
              <a:rPr lang="nl-NL"/>
              <a:t>Wat wil je vandaag graag leren?</a:t>
            </a:r>
          </a:p>
        </p:txBody>
      </p:sp>
    </p:spTree>
    <p:extLst>
      <p:ext uri="{BB962C8B-B14F-4D97-AF65-F5344CB8AC3E}">
        <p14:creationId xmlns:p14="http://schemas.microsoft.com/office/powerpoint/2010/main" val="3292976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Leerdoelen</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6</a:t>
            </a:fld>
            <a:endParaRPr lang="nl-NL"/>
          </a:p>
        </p:txBody>
      </p:sp>
      <p:sp>
        <p:nvSpPr>
          <p:cNvPr id="12" name="Tekstvak 11">
            <a:extLst>
              <a:ext uri="{FF2B5EF4-FFF2-40B4-BE49-F238E27FC236}">
                <a16:creationId xmlns:a16="http://schemas.microsoft.com/office/drawing/2014/main" id="{3F5A8134-E7D5-CE49-8A49-368D6389E008}"/>
              </a:ext>
            </a:extLst>
          </p:cNvPr>
          <p:cNvSpPr txBox="1"/>
          <p:nvPr/>
        </p:nvSpPr>
        <p:spPr>
          <a:xfrm>
            <a:off x="704851" y="1593849"/>
            <a:ext cx="10677382" cy="1477328"/>
          </a:xfrm>
          <a:prstGeom prst="rect">
            <a:avLst/>
          </a:prstGeom>
          <a:noFill/>
        </p:spPr>
        <p:txBody>
          <a:bodyPr wrap="square" lIns="91440" tIns="45720" rIns="91440" bIns="45720" anchor="t">
            <a:spAutoFit/>
          </a:bodyPr>
          <a:lstStyle/>
          <a:p>
            <a:endParaRPr lang="nl-NL">
              <a:cs typeface="Poppins"/>
            </a:endParaRPr>
          </a:p>
          <a:p>
            <a:pPr marL="285750" indent="-285750">
              <a:buFont typeface="Arial" panose="020B0604020202020204" pitchFamily="34" charset="0"/>
              <a:buChar char="•"/>
            </a:pPr>
            <a:r>
              <a:rPr lang="nl-NL" dirty="0">
                <a:cs typeface="Poppins"/>
              </a:rPr>
              <a:t>Je </a:t>
            </a:r>
            <a:r>
              <a:rPr lang="nl-NL">
                <a:cs typeface="Poppins"/>
              </a:rPr>
              <a:t>komt tot inzicht welke ontwikkelbehoefte er is op het gebied van deskundigheid in palliatieve zorg – zowel persoonlijk als op organisatieniveau</a:t>
            </a:r>
          </a:p>
          <a:p>
            <a:pPr marL="285750" indent="-285750">
              <a:buFont typeface="Arial" panose="020B0604020202020204" pitchFamily="34" charset="0"/>
              <a:buChar char="•"/>
            </a:pPr>
            <a:endParaRPr lang="nl-NL">
              <a:cs typeface="Poppins"/>
            </a:endParaRPr>
          </a:p>
          <a:p>
            <a:pPr marL="285750" indent="-285750">
              <a:buFont typeface="Arial" panose="020B0604020202020204" pitchFamily="34" charset="0"/>
              <a:buChar char="•"/>
            </a:pPr>
            <a:r>
              <a:rPr lang="nl-NL" dirty="0">
                <a:cs typeface="Poppins"/>
              </a:rPr>
              <a:t>Je bent </a:t>
            </a:r>
            <a:r>
              <a:rPr lang="nl-NL">
                <a:cs typeface="Poppins"/>
              </a:rPr>
              <a:t>in staat te reflecteren op ervaringen vanuit zijn eigen praktijk</a:t>
            </a:r>
          </a:p>
        </p:txBody>
      </p:sp>
    </p:spTree>
    <p:extLst>
      <p:ext uri="{BB962C8B-B14F-4D97-AF65-F5344CB8AC3E}">
        <p14:creationId xmlns:p14="http://schemas.microsoft.com/office/powerpoint/2010/main" val="4097414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Wat is deskundigheid?</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7</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893454"/>
            <a:ext cx="9790870" cy="3616987"/>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600"/>
          </a:p>
        </p:txBody>
      </p:sp>
      <p:sp>
        <p:nvSpPr>
          <p:cNvPr id="2" name="Tijdelijke aanduiding voor inhoud 7">
            <a:extLst>
              <a:ext uri="{FF2B5EF4-FFF2-40B4-BE49-F238E27FC236}">
                <a16:creationId xmlns:a16="http://schemas.microsoft.com/office/drawing/2014/main" id="{6C6A25EE-B167-7BC7-D389-7C3601565AEE}"/>
              </a:ext>
            </a:extLst>
          </p:cNvPr>
          <p:cNvSpPr txBox="1">
            <a:spLocks/>
          </p:cNvSpPr>
          <p:nvPr/>
        </p:nvSpPr>
        <p:spPr>
          <a:xfrm>
            <a:off x="806452" y="2146300"/>
            <a:ext cx="9790870" cy="3091193"/>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800"/>
          </a:p>
          <a:p>
            <a:pPr marL="287655" indent="-287655" fontAlgn="base">
              <a:lnSpc>
                <a:spcPct val="150000"/>
              </a:lnSpc>
            </a:pPr>
            <a:r>
              <a:rPr lang="nl-NL" sz="1800"/>
              <a:t>Schrijf beknopt - in een paar zinnen - voor jezelf op: welke deskundigheid heeft een zorgverlener in de palliatieve zorg nodig? </a:t>
            </a:r>
            <a:endParaRPr lang="nl-NL" sz="1800">
              <a:cs typeface="Poppins"/>
            </a:endParaRPr>
          </a:p>
          <a:p>
            <a:pPr marL="287655" indent="-287655" fontAlgn="base">
              <a:lnSpc>
                <a:spcPct val="150000"/>
              </a:lnSpc>
            </a:pPr>
            <a:r>
              <a:rPr lang="nl-NL" sz="1800"/>
              <a:t>Bespreek wat je hebt opgeschreven met degene naast je</a:t>
            </a:r>
            <a:endParaRPr lang="nl-NL" sz="1800">
              <a:cs typeface="Poppins"/>
            </a:endParaRPr>
          </a:p>
          <a:p>
            <a:pPr marL="0" indent="0" fontAlgn="base">
              <a:buFont typeface="Arial" panose="020B0604020202020204" pitchFamily="34" charset="0"/>
              <a:buNone/>
            </a:pPr>
            <a:endParaRPr lang="nl-NL" sz="1800"/>
          </a:p>
          <a:p>
            <a:pPr marL="0" indent="0" fontAlgn="base">
              <a:buFont typeface="Arial" panose="020B0604020202020204" pitchFamily="34" charset="0"/>
              <a:buNone/>
            </a:pPr>
            <a:endParaRPr lang="nl-NL" sz="1600"/>
          </a:p>
        </p:txBody>
      </p:sp>
    </p:spTree>
    <p:extLst>
      <p:ext uri="{BB962C8B-B14F-4D97-AF65-F5344CB8AC3E}">
        <p14:creationId xmlns:p14="http://schemas.microsoft.com/office/powerpoint/2010/main" val="3477824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Animatie Deskundigheid</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8</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1" y="1503124"/>
            <a:ext cx="5391148" cy="4007318"/>
          </a:xfrm>
          <a:prstGeom prst="rect">
            <a:avLst/>
          </a:prstGeom>
        </p:spPr>
        <p:txBody>
          <a:bodyPr vert="horz" lIns="0" tIns="0" rIns="0" bIns="0" rtlCol="0">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buFont typeface="Arial" panose="020B0604020202020204" pitchFamily="34" charset="0"/>
              <a:buNone/>
            </a:pPr>
            <a:endParaRPr lang="nl-NL" sz="1600"/>
          </a:p>
        </p:txBody>
      </p:sp>
      <p:sp>
        <p:nvSpPr>
          <p:cNvPr id="3" name="Tekstvak 2">
            <a:extLst>
              <a:ext uri="{FF2B5EF4-FFF2-40B4-BE49-F238E27FC236}">
                <a16:creationId xmlns:a16="http://schemas.microsoft.com/office/drawing/2014/main" id="{C3129326-1AB9-55C0-5C47-433DDBBB5426}"/>
              </a:ext>
            </a:extLst>
          </p:cNvPr>
          <p:cNvSpPr txBox="1"/>
          <p:nvPr/>
        </p:nvSpPr>
        <p:spPr>
          <a:xfrm>
            <a:off x="3047999" y="5513110"/>
            <a:ext cx="6096000" cy="276999"/>
          </a:xfrm>
          <a:prstGeom prst="rect">
            <a:avLst/>
          </a:prstGeom>
          <a:noFill/>
        </p:spPr>
        <p:txBody>
          <a:bodyPr wrap="square">
            <a:spAutoFit/>
          </a:bodyPr>
          <a:lstStyle/>
          <a:p>
            <a:r>
              <a:rPr lang="nl-NL" sz="1200" u="sng"/>
              <a:t>https://www.youtube.com/watch?v=n-OCRl3LJ_Q</a:t>
            </a:r>
          </a:p>
        </p:txBody>
      </p:sp>
      <p:pic>
        <p:nvPicPr>
          <p:cNvPr id="2" name="Afbeelding 1" descr="Afbeelding met tekst, schermopname, illustratie, grafische vormgeving&#10;&#10;Automatisch gegenereerde beschrijving">
            <a:extLst>
              <a:ext uri="{FF2B5EF4-FFF2-40B4-BE49-F238E27FC236}">
                <a16:creationId xmlns:a16="http://schemas.microsoft.com/office/drawing/2014/main" id="{4252FE61-DA25-19A5-9082-CBB2883221BB}"/>
              </a:ext>
            </a:extLst>
          </p:cNvPr>
          <p:cNvPicPr>
            <a:picLocks noChangeAspect="1"/>
          </p:cNvPicPr>
          <p:nvPr/>
        </p:nvPicPr>
        <p:blipFill>
          <a:blip r:embed="rId3"/>
          <a:stretch>
            <a:fillRect/>
          </a:stretch>
        </p:blipFill>
        <p:spPr>
          <a:xfrm>
            <a:off x="3052916" y="1910684"/>
            <a:ext cx="5385620" cy="3024342"/>
          </a:xfrm>
          <a:prstGeom prst="rect">
            <a:avLst/>
          </a:prstGeom>
        </p:spPr>
      </p:pic>
    </p:spTree>
    <p:extLst>
      <p:ext uri="{BB962C8B-B14F-4D97-AF65-F5344CB8AC3E}">
        <p14:creationId xmlns:p14="http://schemas.microsoft.com/office/powerpoint/2010/main" val="1504154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0EDF6B68-DA54-2986-D44B-05022A2B0F2D}"/>
              </a:ext>
            </a:extLst>
          </p:cNvPr>
          <p:cNvSpPr>
            <a:spLocks noGrp="1"/>
          </p:cNvSpPr>
          <p:nvPr>
            <p:ph type="title"/>
          </p:nvPr>
        </p:nvSpPr>
        <p:spPr/>
        <p:txBody>
          <a:bodyPr/>
          <a:lstStyle/>
          <a:p>
            <a:r>
              <a:rPr lang="nl-NL" sz="3200"/>
              <a:t>Essentie Deskundigheid</a:t>
            </a:r>
          </a:p>
        </p:txBody>
      </p:sp>
      <p:sp>
        <p:nvSpPr>
          <p:cNvPr id="6" name="Tijdelijke aanduiding voor dianummer 5">
            <a:extLst>
              <a:ext uri="{FF2B5EF4-FFF2-40B4-BE49-F238E27FC236}">
                <a16:creationId xmlns:a16="http://schemas.microsoft.com/office/drawing/2014/main" id="{1B8FE0CD-ECE0-7B30-25C0-56C37C6B83EA}"/>
              </a:ext>
            </a:extLst>
          </p:cNvPr>
          <p:cNvSpPr>
            <a:spLocks noGrp="1"/>
          </p:cNvSpPr>
          <p:nvPr>
            <p:ph type="sldNum" sz="quarter" idx="12"/>
          </p:nvPr>
        </p:nvSpPr>
        <p:spPr/>
        <p:txBody>
          <a:bodyPr/>
          <a:lstStyle/>
          <a:p>
            <a:fld id="{5EAD46FD-55B7-4B35-9571-DF03CD73F6D9}" type="slidenum">
              <a:rPr lang="nl-NL" smtClean="0"/>
              <a:t>9</a:t>
            </a:fld>
            <a:endParaRPr lang="nl-NL"/>
          </a:p>
        </p:txBody>
      </p:sp>
      <p:sp>
        <p:nvSpPr>
          <p:cNvPr id="10" name="Tijdelijke aanduiding voor inhoud 7">
            <a:extLst>
              <a:ext uri="{FF2B5EF4-FFF2-40B4-BE49-F238E27FC236}">
                <a16:creationId xmlns:a16="http://schemas.microsoft.com/office/drawing/2014/main" id="{0AFA99E9-A936-FEA0-C97B-FC32E5F1AB3D}"/>
              </a:ext>
            </a:extLst>
          </p:cNvPr>
          <p:cNvSpPr txBox="1">
            <a:spLocks/>
          </p:cNvSpPr>
          <p:nvPr/>
        </p:nvSpPr>
        <p:spPr>
          <a:xfrm>
            <a:off x="704852" y="1865074"/>
            <a:ext cx="9790870" cy="3215206"/>
          </a:xfrm>
          <a:prstGeom prst="rect">
            <a:avLst/>
          </a:prstGeom>
        </p:spPr>
        <p:txBody>
          <a:bodyPr vert="horz" lIns="0" tIns="0" rIns="0" bIns="0" rtlCol="0" anchor="t">
            <a:noAutofit/>
          </a:bodyPr>
          <a:lstStyle>
            <a:lvl1pPr marL="288000" indent="-288000" algn="l" defTabSz="914400" rtl="0" eaLnBrk="1" latinLnBrk="0" hangingPunct="1">
              <a:lnSpc>
                <a:spcPct val="110000"/>
              </a:lnSpc>
              <a:spcBef>
                <a:spcPts val="0"/>
              </a:spcBef>
              <a:buFont typeface="Arial" panose="020B0604020202020204" pitchFamily="34" charset="0"/>
              <a:buChar char="•"/>
              <a:defRPr sz="1200" kern="1200">
                <a:solidFill>
                  <a:schemeClr val="tx1"/>
                </a:solidFill>
                <a:latin typeface="+mn-lt"/>
                <a:ea typeface="+mn-ea"/>
                <a:cs typeface="+mn-cs"/>
              </a:defRPr>
            </a:lvl1pPr>
            <a:lvl2pPr marL="576000" indent="-288000" algn="l" defTabSz="914400" rtl="0" eaLnBrk="1" latinLnBrk="0" hangingPunct="1">
              <a:lnSpc>
                <a:spcPct val="110000"/>
              </a:lnSpc>
              <a:spcBef>
                <a:spcPts val="0"/>
              </a:spcBef>
              <a:buClr>
                <a:schemeClr val="accent2"/>
              </a:buClr>
              <a:buFont typeface="Arial" panose="020B0604020202020204" pitchFamily="34" charset="0"/>
              <a:buChar char="•"/>
              <a:defRPr sz="1200" kern="1200">
                <a:solidFill>
                  <a:schemeClr val="tx1"/>
                </a:solidFill>
                <a:latin typeface="+mn-lt"/>
                <a:ea typeface="+mn-ea"/>
                <a:cs typeface="+mn-cs"/>
              </a:defRPr>
            </a:lvl2pPr>
            <a:lvl3pPr marL="864000" indent="-288000" algn="l" defTabSz="914400" rtl="0" eaLnBrk="1" latinLnBrk="0" hangingPunct="1">
              <a:lnSpc>
                <a:spcPct val="110000"/>
              </a:lnSpc>
              <a:spcBef>
                <a:spcPts val="0"/>
              </a:spcBef>
              <a:buClr>
                <a:schemeClr val="accent3"/>
              </a:buClr>
              <a:buFont typeface="Arial" panose="020B0604020202020204" pitchFamily="34" charset="0"/>
              <a:buChar char="•"/>
              <a:defRPr sz="1200" kern="1200">
                <a:solidFill>
                  <a:schemeClr val="tx1"/>
                </a:solidFill>
                <a:latin typeface="+mn-lt"/>
                <a:ea typeface="+mn-ea"/>
                <a:cs typeface="+mn-cs"/>
              </a:defRPr>
            </a:lvl3pPr>
            <a:lvl4pPr marL="0" indent="0" algn="l" defTabSz="914400" rtl="0" eaLnBrk="1" latinLnBrk="0" hangingPunct="1">
              <a:lnSpc>
                <a:spcPct val="110000"/>
              </a:lnSpc>
              <a:spcBef>
                <a:spcPts val="0"/>
              </a:spcBef>
              <a:buFont typeface="Arial" panose="020B0604020202020204" pitchFamily="34" charset="0"/>
              <a:buNone/>
              <a:defRPr sz="1600" b="1" kern="1200">
                <a:solidFill>
                  <a:schemeClr val="tx1"/>
                </a:solidFill>
                <a:latin typeface="+mj-lt"/>
                <a:ea typeface="+mn-ea"/>
                <a:cs typeface="+mn-cs"/>
              </a:defRPr>
            </a:lvl4pPr>
            <a:lvl5pPr marL="0" indent="0" algn="l" defTabSz="914400" rtl="0" eaLnBrk="1" latinLnBrk="0" hangingPunct="1">
              <a:lnSpc>
                <a:spcPct val="110000"/>
              </a:lnSpc>
              <a:spcBef>
                <a:spcPts val="0"/>
              </a:spcBef>
              <a:buFont typeface="+mj-lt"/>
              <a:buNone/>
              <a:defRPr sz="1600" b="1" kern="1200">
                <a:solidFill>
                  <a:schemeClr val="accent2"/>
                </a:solidFill>
                <a:latin typeface="+mn-lt"/>
                <a:ea typeface="+mn-ea"/>
                <a:cs typeface="+mn-cs"/>
              </a:defRPr>
            </a:lvl5pPr>
            <a:lvl6pPr marL="0" indent="0" algn="l" defTabSz="914400" rtl="0" eaLnBrk="1" latinLnBrk="0" hangingPunct="1">
              <a:lnSpc>
                <a:spcPct val="110000"/>
              </a:lnSpc>
              <a:spcBef>
                <a:spcPts val="0"/>
              </a:spcBef>
              <a:buFont typeface="+mj-lt"/>
              <a:buNone/>
              <a:defRPr sz="1200" kern="1200">
                <a:solidFill>
                  <a:schemeClr val="tx1"/>
                </a:solidFill>
                <a:latin typeface="Poppins Medium" panose="00000600000000000000" pitchFamily="2" charset="0"/>
                <a:ea typeface="+mn-ea"/>
                <a:cs typeface="Poppins Medium" panose="00000600000000000000" pitchFamily="2" charset="0"/>
              </a:defRPr>
            </a:lvl6pPr>
            <a:lvl7pPr marL="0" indent="0" algn="l" defTabSz="914400" rtl="0" eaLnBrk="1" latinLnBrk="0" hangingPunct="1">
              <a:lnSpc>
                <a:spcPct val="110000"/>
              </a:lnSpc>
              <a:spcBef>
                <a:spcPts val="0"/>
              </a:spcBef>
              <a:buFont typeface="+mj-lt"/>
              <a:buNone/>
              <a:defRPr sz="1200" kern="1200">
                <a:solidFill>
                  <a:schemeClr val="accent2"/>
                </a:solidFill>
                <a:latin typeface="Poppins Medium" panose="00000600000000000000" pitchFamily="2" charset="0"/>
                <a:ea typeface="+mn-ea"/>
                <a:cs typeface="Poppins Medium" panose="00000600000000000000" pitchFamily="2" charset="0"/>
              </a:defRPr>
            </a:lvl7pPr>
            <a:lvl8pPr marL="288000" indent="-288000" algn="l" defTabSz="914400" rtl="0" eaLnBrk="1" latinLnBrk="0" hangingPunct="1">
              <a:lnSpc>
                <a:spcPct val="110000"/>
              </a:lnSpc>
              <a:spcBef>
                <a:spcPts val="0"/>
              </a:spcBef>
              <a:buFont typeface="+mj-lt"/>
              <a:buAutoNum type="arabicPeriod"/>
              <a:defRPr sz="1200" kern="1200">
                <a:solidFill>
                  <a:schemeClr val="tx1"/>
                </a:solidFill>
                <a:latin typeface="+mn-lt"/>
                <a:ea typeface="+mn-ea"/>
                <a:cs typeface="+mn-cs"/>
              </a:defRPr>
            </a:lvl8pPr>
            <a:lvl9pPr marL="0" indent="0" algn="l" defTabSz="914400" rtl="0" eaLnBrk="1" latinLnBrk="0" hangingPunct="1">
              <a:lnSpc>
                <a:spcPct val="110000"/>
              </a:lnSpc>
              <a:spcBef>
                <a:spcPts val="0"/>
              </a:spcBef>
              <a:buFont typeface="Segoe UI" panose="020B0502040204020203" pitchFamily="34" charset="0"/>
              <a:buNone/>
              <a:defRPr sz="800" kern="1200">
                <a:solidFill>
                  <a:schemeClr val="tx1"/>
                </a:solidFill>
                <a:latin typeface="+mn-lt"/>
                <a:ea typeface="+mn-ea"/>
                <a:cs typeface="+mn-cs"/>
              </a:defRPr>
            </a:lvl9pPr>
          </a:lstStyle>
          <a:p>
            <a:pPr marL="0" indent="0" fontAlgn="base">
              <a:lnSpc>
                <a:spcPct val="150000"/>
              </a:lnSpc>
              <a:buNone/>
            </a:pPr>
            <a:r>
              <a:rPr lang="nl-NL" sz="1800"/>
              <a:t>Patiënten vinden het belangrijk om zorg te ontvangen van deskundige zorgverleners. Iedere zorgverlener kan te maken krijgen met patiënten in de palliatieve fase. </a:t>
            </a:r>
            <a:br>
              <a:rPr lang="nl-NL" sz="1800"/>
            </a:br>
            <a:r>
              <a:rPr lang="nl-NL" sz="1800"/>
              <a:t>In het Kwaliteitskader staat beschreven dat iedere zorgverlener, in relatie tot zijn functie, vaardig en inhoudelijk deskundig moet zijn ten aanzien van de vier dimensies van persoonsgerichte zorg (fysiek, psychisch, sociaal en spiritueel), het proces van gezamenlijke besluitvorming en proactieve zorgplanning.</a:t>
            </a:r>
            <a:endParaRPr lang="nl-NL" sz="1600">
              <a:cs typeface="Poppins"/>
            </a:endParaRPr>
          </a:p>
        </p:txBody>
      </p:sp>
    </p:spTree>
    <p:extLst>
      <p:ext uri="{BB962C8B-B14F-4D97-AF65-F5344CB8AC3E}">
        <p14:creationId xmlns:p14="http://schemas.microsoft.com/office/powerpoint/2010/main" val="1394395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IBAQEBAQEBAQEBAQEBAQMAAAAAAAAAAwAAAAMAAAAA/////wUA/gsAAAAAAAAAAAAAIAD///////////////8AAAD///////////////8DAAAAAgD///////8DAAAAAgD///////////////////////////////////////////////////////////////////////////////////////////////////////////////////////////////////////////////////////////////////////////////////////////////////////////////////////////////////////////////////////////////////////////////////////////////////////////////////////////////////////////////////////////////////////////////////////////////////////////////////////////////////////////////////////////////////////////////////////////////8BACAA////////////////AAAO////////AwAAAAQA////////////////////////////////////////////////////////////////////////////////////////////////////////////////////////////////////////////////////////////////////////////////////////////////////////////////////////////////////////////////////////////////////////////////////////////////////////////////////////////////////////////////////////////////////////////////////////////////////////////////////////////////////////////////////////////////////////////////////////////////////////////////////////AgACAP///////wUAAAACABAAC9hAmU3SRcVAiJ4XVE39/VgEAAAAAAADAAAAAAADAAAAAwADAAAAAAADAAAAAwADAAIA////////BQAAAAMAEAALeRj1UcKaE029qhDDbKcyGQQAAAABAAMAAAACAAMAAAAEAAMAAAACAP///////wQAAQD///////8FAAAABAAQAAsjDouY/MyTQ7g4ZizKPV1U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AMOAAAAAAAAAAAAAP////+DAIMAAAAFX2lkABAAAAAE2ECZTdJFxUCInhdUTf39WANEYXRhABsAAAAETGlua2VkU2hhcGVEYXRhAAUAAAAAAAJOYW1lABkAAABMaW5rZWRTaGFwZXNEYXRhUHJvcGVydHkAEFZlcnNpb24AAQAAAAlMYXN0V3JpdGUArW8R/okBAAAAAQD/////xgDGAAAABV9pZAAQAAAABHkY9VHCmhNNvaoQw2ynMhkDRGF0YQBTAAAACFByZXNlbnRhdGlvblNjYW5uZWRGb3JMaW5rZWRTaGFwZXMAAQJOdW1iZXJGb3JtYXRTZXBhcmF0b3JNb2RlAAoAAABBdXRvbWF0aWMAAAJOYW1lACQAAABMaW5rZWRTaGFwZVByZXNlbnRhdGlvblNldHRpbmdzRGF0YQAQVmVyc2lvbgAAAAAACUxhc3RXcml0ZQCeptUPhQEAAAACAP////+DAIMAAAAFX2lkABAAAAAEIw6LmPzMk0O4OGYsyj1dVANEYXRhABsAAAAETGlua2VkU2hhcGVEYXRhAAUAAAAAAAJOYW1lABkAAABMaW5rZWRTaGFwZXNEYXRhUHJvcGVydHkAEFZlcnNpb24AAAAAAAlMYXN0V3JpdGUAR6bVD4U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VCwAAAAAAAAAAAAAgAf///////////////wAAAP///////////////wUAAAADAP///////wUAAAADAP///////////////////////////////////////////////////////////////////////////////////////////////////////////////////////////////////////////////////////////////////////////////////////////////////////////////////////////////////////////////////////////////////////////////////////////////////////////////////////////////////////////////////////////////////////////////////////////////////////////////////////////////////////////////////////////////////////////////////////////////wEAIAH///////////////8AAA7///////8FAAAAAgD///////////////////////////////////////////////////////////////////////////////////////////////////////////////////////////////////////////////////////////////////////////////////////////////////////////////////////////////////////////////////////////////////////////////////////////////////////////////////////////////////////////////////////////////////////////////////////////////////////////////////////////////////////////////////////////////////////////////////////////////////////////////////////8CAAIBAwAAAAIA////////GgAGTGlua2VkU2hhcGVzRGF0YVByb3BlcnR5XzEEAAAAAAAFAAAABAAFAAAAAQAFAAAAAwD///////8DAAIBAwAAAAMA////////JQAGTGlua2VkU2hhcGVQcmVzZW50YXRpb25TZXR0aW5nc0RhdGFfMAQAAAABAAUAAAAAAAUAAAAEAAUAAAAAAAUAAAACAAQAAQEDAAAABAD///////8aAAZMaW5rZWRTaGFwZXNEYXRhUHJvcGVydHlfMAQAAAACAAUAAAADAAUAAAAC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7815030273673"/>
  <p:tag name="EMPOWERCHARTSPROPERTIES_A_LENGTH" val="24576"/>
  <p:tag name="MIO_PRESENTATION_LANGUAGE" val="1043"/>
</p:tagLst>
</file>

<file path=ppt/tags/tag2.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IBAQEBAQEBAQEBAQEBAQEAAAAAAAAAAwAAAAMAAAAA/////wMAgAwAAAAAAAAAAAAAIAD///////////////8AAAD///////////////8DAAAAAgD///////////////////////////////////////////////////////////////////////////////////////////////////////////////////////////////////////////////////////////////////////////////////////////////////////////////////////////////////////////////////////////////////////////////////////////////////////////////////////////////////////////////////////////////////////////////////////////////////////////////////////////////////////////////////////////////////////////////////////////////////////////////8BACAA////////////////AAAO////////AwAAAAIA////////////////////////////////////////////////////////////////////////////////////////////////////////////////////////////////////////////////////////////////////////////////////////////////////////////////////////////////////////////////////////////////////////////////////////////////////////////////////////////////////////////////////////////////////////////////////////////////////////////////////////////////////////////////////////////////////////////////////////////////////////////////////////AgABAP///////wQAAAACABAAC0tFRQfnrVVDmgqmSW3CvRoFAAAAAAADAAAAAAADAAAA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HgMAAAAAAAAAAAAACAB////////////////AAAA////////////////BAAAAAIA////////BAAAAAIA////////////////////////////////////////////////////////////////////////////////////////////////////////////////////////////////////////////////////////////////////////////////////////////////////////////////////////////////////////////////////////////////////////////////////////////////////////////////////////////////////////////////////////////////////////////////////////////////////////////////////////////////////////////////////////////////////////////////////////////////AQAgAf///////////////wAADv///////wQAAAACAP///////////////////////////////////////////////////////////////////////////////////////////////////////////////////////////////////////////////////////////////////////////////////////////////////////////////////////////////////////////////////////////////////////////////////////////////////////////////////////////////////////////////////////////////////////////////////////////////////////////////////////////////////////////////////////////////////////////////////////////////////////////////////////wIAAgEDAAAAAgD///////8MAAZQZXJzb25hbElkXzAFAAAAAAAEAAAAAAAEAAAAAQA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EtFRQfnrVVDmgqmSW3CvRoDRGF0YQAWAAAAAlBlcnNvbmFsSWQAAQAAAAAAAk5hbWUACwAAAFBlcnNvbmFsSWQAEFZlcnNpb24AAAAAAAlMYXN0V3JpdGUAmThzAo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8550202004932"/>
  <p:tag name="EMPOWERCHARTSPROPERTIES_A_LENGTH" val="24576"/>
  <p:tag name="RUNTIME_ID" val="3fcc621e-42f7-4914-8bea-f055a1f3b97c"/>
</p:tagLst>
</file>

<file path=ppt/tags/tag3.xml><?xml version="1.0" encoding="utf-8"?>
<p:tagLst xmlns:a="http://schemas.openxmlformats.org/drawingml/2006/main" xmlns:r="http://schemas.openxmlformats.org/officeDocument/2006/relationships" xmlns:p="http://schemas.openxmlformats.org/presentationml/2006/main">
  <p:tag name="EMPOWERCHARTSPROPERTIES_A_0" val="AAAAAAH//////////wEAAAAAAAAAAAAAACoqIFRoaXMgaXMgYSBMaXRlREIgZmlsZSAqKgcD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Q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EAAAAAAAAAAwAAAAMAAAAA/////wMAaAwAAAAAAAAAAAAAIAD///////////////8AAAD///////////////8DAAAAAgD///////8DAAAAAgD///////8DAAAAAgD///////////////////////////////////////////////////////////////////////////////////////////////////////////////////////////////////////////////////////////////////////////////////////////////////////////////////////////////////////////////////////////////////////////////////////////////////////////////////////////////////////////////////////////////////////////////////////////////////////////////////////////////////////////////////////////////////////////////8BACAA////////////////AAAO////////AwAAAAIA////////////////////////////////////////////////////////////////////////////////////////////////////////////////////////////////////////////////////////////////////////////////////////////////////////////////////////////////////////////////////////////////////////////////////////////////////////////////////////////////////////////////////////////////////////////////////////////////////////////////////////////////////////////////////////////////////////////////////////////////////////////////////////AgADAP///////wQAAAACABAAC7SAI+1WUFtHgMoo6RwsbyEFAAAAAAADAAAAAAADAAAAAQADAAAAAAD///////8D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DAGAMAAAAAAAAAAAAACAB////////////////AAAA////////////////BAAAAAIA////////BAAAAAIA////////BAAAAAIA////////BAAAAAIA////////////////////////////////////////////////////////////////////////////////////////////////////////////////////////////////////////////////////////////////////////////////////////////////////////////////////////////////////////////////////////////////////////////////////////////////////////////////////////////////////////////////////////////////////////////////////////////////////////////////////////////////////////////////////////////////AQAgAf///////////////wAADv///////wQAAAACAP///////////////////////////////////////////////////////////////////////////////////////////////////////////////////////////////////////////////////////////////////////////////////////////////////////////////////////////////////////////////////////////////////////////////////////////////////////////////////////////////////////////////////////////////////////////////////////////////////////////////////////////////////////////////////////////////////////////////////////////////////////////////////////wIABAEDAAAAAgD///////8MAAZQZXJzb25hbElkXzAFAAAAAAAEAAAAAAAEAAAAAQAEAAAAAAD///////8EAAAAAAD///////8EAAAAAAD///////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QBvDwAAAAAAAAAAAAD/////cABwAAAABV9pZAAQAAAABLSAI+1WUFtHgMoo6RwsbyEDRGF0YQAWAAAAAlBlcnNvbmFsSWQAAQAAAAAAAk5hbWUACwAAAFBlcnNvbmFsSWQAEFZlcnNpb24AAAAAAAlMYXN0V3JpdGUAvDhzAoo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A"/>
  <p:tag name="EMPOWERCHARTSPROPERTIES_LASTWRITEDATE" val="638278550202344936"/>
  <p:tag name="EMPOWERCHARTSPROPERTIES_A_LENGTH" val="24576"/>
  <p:tag name="RUNTIME_ID" val="1cf2d9d8-208c-418a-ac10-8f0e7a387624"/>
</p:tagLst>
</file>

<file path=ppt/theme/theme1.xml><?xml version="1.0" encoding="utf-8"?>
<a:theme xmlns:a="http://schemas.openxmlformats.org/drawingml/2006/main" name="PZNL">
  <a:themeElements>
    <a:clrScheme name="PZNL">
      <a:dk1>
        <a:srgbClr val="173395"/>
      </a:dk1>
      <a:lt1>
        <a:srgbClr val="FFFFFF"/>
      </a:lt1>
      <a:dk2>
        <a:srgbClr val="A9A097"/>
      </a:dk2>
      <a:lt2>
        <a:srgbClr val="FFFFFF"/>
      </a:lt2>
      <a:accent1>
        <a:srgbClr val="173395"/>
      </a:accent1>
      <a:accent2>
        <a:srgbClr val="95BAFF"/>
      </a:accent2>
      <a:accent3>
        <a:srgbClr val="FF89BC"/>
      </a:accent3>
      <a:accent4>
        <a:srgbClr val="F1ECE3"/>
      </a:accent4>
      <a:accent5>
        <a:srgbClr val="D2E1FF"/>
      </a:accent5>
      <a:accent6>
        <a:srgbClr val="FFBDE2"/>
      </a:accent6>
      <a:hlink>
        <a:srgbClr val="B969DD"/>
      </a:hlink>
      <a:folHlink>
        <a:srgbClr val="B969DD"/>
      </a:folHlink>
    </a:clrScheme>
    <a:fontScheme name="Poppins">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ZNL.potx" id="{F6387CD4-CF95-48AD-BC4D-F041E83BAF81}" vid="{3892C7B4-D513-43F7-B40E-B4C5885E2729}"/>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04BF9EC83627E48B7E81316D981C89E" ma:contentTypeVersion="15" ma:contentTypeDescription="Een nieuw document maken." ma:contentTypeScope="" ma:versionID="321ad9945cfea2ccb0ac2f5b67c53519">
  <xsd:schema xmlns:xsd="http://www.w3.org/2001/XMLSchema" xmlns:xs="http://www.w3.org/2001/XMLSchema" xmlns:p="http://schemas.microsoft.com/office/2006/metadata/properties" xmlns:ns2="27e5a31e-3c06-4464-8960-dd0eb8e50dc0" xmlns:ns3="4a1757f0-5a9d-4771-b054-932f5e63bd10" targetNamespace="http://schemas.microsoft.com/office/2006/metadata/properties" ma:root="true" ma:fieldsID="2bf6d675cb8f6d2522e8eea5fd34a674" ns2:_="" ns3:_="">
    <xsd:import namespace="27e5a31e-3c06-4464-8960-dd0eb8e50dc0"/>
    <xsd:import namespace="4a1757f0-5a9d-4771-b054-932f5e63bd1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LengthInSeconds"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7e5a31e-3c06-4464-8960-dd0eb8e50d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ae85c744-a3ab-4f2a-b737-a5cb63f0a78a"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1757f0-5a9d-4771-b054-932f5e63bd10"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element name="TaxCatchAll" ma:index="14" nillable="true" ma:displayName="Taxonomy Catch All Column" ma:hidden="true" ma:list="{ad7b316f-84aa-45c0-a5bf-8a6536c5da57}" ma:internalName="TaxCatchAll" ma:showField="CatchAllData" ma:web="4a1757f0-5a9d-4771-b054-932f5e63bd1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a1757f0-5a9d-4771-b054-932f5e63bd10" xsi:nil="true"/>
    <lcf76f155ced4ddcb4097134ff3c332f xmlns="27e5a31e-3c06-4464-8960-dd0eb8e50dc0">
      <Terms xmlns="http://schemas.microsoft.com/office/infopath/2007/PartnerControls"/>
    </lcf76f155ced4ddcb4097134ff3c332f>
    <SharedWithUsers xmlns="4a1757f0-5a9d-4771-b054-932f5e63bd10">
      <UserInfo>
        <DisplayName>Marjolein Verkammen</DisplayName>
        <AccountId>13</AccountId>
        <AccountType/>
      </UserInfo>
      <UserInfo>
        <DisplayName>Famke van Heeckeren tot Overlaer</DisplayName>
        <AccountId>159</AccountId>
        <AccountType/>
      </UserInfo>
      <UserInfo>
        <DisplayName>Elise Posma</DisplayName>
        <AccountId>133</AccountId>
        <AccountType/>
      </UserInfo>
      <UserInfo>
        <DisplayName>Roos-Marie Tummers</DisplayName>
        <AccountId>14</AccountId>
        <AccountType/>
      </UserInfo>
    </SharedWithUsers>
  </documentManagement>
</p:properties>
</file>

<file path=customXml/itemProps1.xml><?xml version="1.0" encoding="utf-8"?>
<ds:datastoreItem xmlns:ds="http://schemas.openxmlformats.org/officeDocument/2006/customXml" ds:itemID="{7A2FCA98-E1CD-4025-B436-E22EBDCB07C7}">
  <ds:schemaRefs>
    <ds:schemaRef ds:uri="27e5a31e-3c06-4464-8960-dd0eb8e50dc0"/>
    <ds:schemaRef ds:uri="4a1757f0-5a9d-4771-b054-932f5e63bd1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E418673-8EC7-4A61-BCFE-D836468AC395}">
  <ds:schemaRefs>
    <ds:schemaRef ds:uri="http://schemas.microsoft.com/sharepoint/v3/contenttype/forms"/>
  </ds:schemaRefs>
</ds:datastoreItem>
</file>

<file path=customXml/itemProps3.xml><?xml version="1.0" encoding="utf-8"?>
<ds:datastoreItem xmlns:ds="http://schemas.openxmlformats.org/officeDocument/2006/customXml" ds:itemID="{2A054F18-9B58-459F-B178-9F52D2EB9C41}">
  <ds:schemaRefs>
    <ds:schemaRef ds:uri="4a1757f0-5a9d-4771-b054-932f5e63bd10"/>
    <ds:schemaRef ds:uri="http://purl.org/dc/elements/1.1/"/>
    <ds:schemaRef ds:uri="http://schemas.microsoft.com/office/2006/documentManagement/types"/>
    <ds:schemaRef ds:uri="27e5a31e-3c06-4464-8960-dd0eb8e50dc0"/>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PZNL</Template>
  <TotalTime>3</TotalTime>
  <Words>2210</Words>
  <Application>Microsoft Office PowerPoint</Application>
  <PresentationFormat>Breedbeeld</PresentationFormat>
  <Paragraphs>268</Paragraphs>
  <Slides>19</Slides>
  <Notes>19</Notes>
  <HiddenSlides>0</HiddenSlides>
  <MMClips>0</MMClips>
  <ScaleCrop>false</ScaleCrop>
  <HeadingPairs>
    <vt:vector size="4" baseType="variant">
      <vt:variant>
        <vt:lpstr>Thema</vt:lpstr>
      </vt:variant>
      <vt:variant>
        <vt:i4>1</vt:i4>
      </vt:variant>
      <vt:variant>
        <vt:lpstr>Diatitels</vt:lpstr>
      </vt:variant>
      <vt:variant>
        <vt:i4>19</vt:i4>
      </vt:variant>
    </vt:vector>
  </HeadingPairs>
  <TitlesOfParts>
    <vt:vector size="20" baseType="lpstr">
      <vt:lpstr>PZNL</vt:lpstr>
      <vt:lpstr>Disclaimer</vt:lpstr>
      <vt:lpstr>Workshop  ‘Kennis en vaardigheden'</vt:lpstr>
      <vt:lpstr>Inleiding</vt:lpstr>
      <vt:lpstr>Programma</vt:lpstr>
      <vt:lpstr>Voorstelronde</vt:lpstr>
      <vt:lpstr>Leerdoelen</vt:lpstr>
      <vt:lpstr>Wat is deskundigheid?</vt:lpstr>
      <vt:lpstr>Animatie Deskundigheid</vt:lpstr>
      <vt:lpstr>Essentie Deskundigheid</vt:lpstr>
      <vt:lpstr>Kwaliteitskader</vt:lpstr>
      <vt:lpstr>Aan de slag</vt:lpstr>
      <vt:lpstr>Aan de slag</vt:lpstr>
      <vt:lpstr>Aan de slag</vt:lpstr>
      <vt:lpstr>Aan de slag</vt:lpstr>
      <vt:lpstr>Aan de slag</vt:lpstr>
      <vt:lpstr>Reflecteren op eigen handelen</vt:lpstr>
      <vt:lpstr>Plenaire terugkoppeling</vt:lpstr>
      <vt:lpstr>Meer informatie</vt:lpstr>
      <vt:lpstr>Afsluiting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Hulplijnen / kop en voettekst</dc:title>
  <dc:creator>Elise Posma</dc:creator>
  <cp:lastModifiedBy>Famke van Heeckeren tot Overlaer</cp:lastModifiedBy>
  <cp:revision>10</cp:revision>
  <dcterms:created xsi:type="dcterms:W3CDTF">2023-11-22T08:40:12Z</dcterms:created>
  <dcterms:modified xsi:type="dcterms:W3CDTF">2024-12-02T15:11:10Z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0x010100204BF9EC83627E48B7E81316D981C89E</vt:lpwstr>
  </property>
  <property fmtid="{D5CDD505-2E9C-101B-9397-08002B2CF9AE}" pid="3" name="MediaServiceImageTags">
    <vt:lpwstr/>
  </property>
</Properties>
</file>