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83" r:id="rId3"/>
    <p:sldId id="281" r:id="rId4"/>
    <p:sldId id="296" r:id="rId5"/>
    <p:sldId id="297" r:id="rId6"/>
    <p:sldId id="300" r:id="rId7"/>
    <p:sldId id="302" r:id="rId8"/>
    <p:sldId id="303" r:id="rId9"/>
    <p:sldId id="305" r:id="rId10"/>
    <p:sldId id="307" r:id="rId11"/>
    <p:sldId id="308" r:id="rId12"/>
    <p:sldId id="306" r:id="rId13"/>
    <p:sldId id="309" r:id="rId14"/>
    <p:sldId id="310" r:id="rId15"/>
    <p:sldId id="315" r:id="rId16"/>
    <p:sldId id="301" r:id="rId17"/>
    <p:sldId id="311" r:id="rId18"/>
    <p:sldId id="312" r:id="rId19"/>
    <p:sldId id="316" r:id="rId20"/>
    <p:sldId id="317" r:id="rId21"/>
    <p:sldId id="313" r:id="rId22"/>
    <p:sldId id="314" r:id="rId23"/>
    <p:sldId id="285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1"/>
    <a:srgbClr val="E89E00"/>
    <a:srgbClr val="CED9E5"/>
    <a:srgbClr val="6AB650"/>
    <a:srgbClr val="009CB4"/>
    <a:srgbClr val="F07814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62326" autoAdjust="0"/>
  </p:normalViewPr>
  <p:slideViewPr>
    <p:cSldViewPr snapToGrid="0">
      <p:cViewPr varScale="1">
        <p:scale>
          <a:sx n="34" d="100"/>
          <a:sy n="34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408DF-62D3-40F4-833A-CCF92B2219A8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DF8488AF-F6AF-4F93-85C2-F9B1FD202A77}">
      <dgm:prSet phldrT="[Tekst]"/>
      <dgm:spPr>
        <a:solidFill>
          <a:srgbClr val="003741"/>
        </a:solidFill>
      </dgm:spPr>
      <dgm:t>
        <a:bodyPr/>
        <a:lstStyle/>
        <a:p>
          <a:r>
            <a:rPr lang="nl-NL" b="1" dirty="0" smtClean="0"/>
            <a:t>Keuze </a:t>
          </a:r>
          <a:r>
            <a:rPr lang="nl-NL" b="0" dirty="0" smtClean="0"/>
            <a:t>bieden</a:t>
          </a:r>
          <a:endParaRPr lang="nl-NL" b="0" dirty="0"/>
        </a:p>
      </dgm:t>
    </dgm:pt>
    <dgm:pt modelId="{D8254AE0-555C-4934-B17C-FA1502AEBB14}" type="parTrans" cxnId="{2B5EDF26-4870-437A-9443-AAAB81A111CC}">
      <dgm:prSet/>
      <dgm:spPr/>
      <dgm:t>
        <a:bodyPr/>
        <a:lstStyle/>
        <a:p>
          <a:endParaRPr lang="nl-NL"/>
        </a:p>
      </dgm:t>
    </dgm:pt>
    <dgm:pt modelId="{981F48BF-68BA-473A-A359-E131B6FAE931}" type="sibTrans" cxnId="{2B5EDF26-4870-437A-9443-AAAB81A111CC}">
      <dgm:prSet/>
      <dgm:spPr/>
      <dgm:t>
        <a:bodyPr/>
        <a:lstStyle/>
        <a:p>
          <a:endParaRPr lang="nl-NL"/>
        </a:p>
      </dgm:t>
    </dgm:pt>
    <dgm:pt modelId="{BFCB2846-7297-47DE-ACE2-B6F6FB6A1C1A}">
      <dgm:prSet phldrT="[Tekst]"/>
      <dgm:spPr>
        <a:solidFill>
          <a:srgbClr val="003741"/>
        </a:solidFill>
      </dgm:spPr>
      <dgm:t>
        <a:bodyPr/>
        <a:lstStyle/>
        <a:p>
          <a:r>
            <a:rPr lang="nl-NL" b="1" dirty="0" smtClean="0"/>
            <a:t>Opties </a:t>
          </a:r>
          <a:r>
            <a:rPr lang="nl-NL" b="0" dirty="0" smtClean="0"/>
            <a:t>bespreken</a:t>
          </a:r>
          <a:endParaRPr lang="nl-NL" b="0" dirty="0"/>
        </a:p>
      </dgm:t>
    </dgm:pt>
    <dgm:pt modelId="{122263A6-1497-4C63-A3D2-E14EACF1FE04}" type="parTrans" cxnId="{EE66163F-935E-4149-9B00-0B33D8C49511}">
      <dgm:prSet/>
      <dgm:spPr/>
      <dgm:t>
        <a:bodyPr/>
        <a:lstStyle/>
        <a:p>
          <a:endParaRPr lang="nl-NL"/>
        </a:p>
      </dgm:t>
    </dgm:pt>
    <dgm:pt modelId="{C0A1F013-A310-4374-A13F-DAB1CBC200D6}" type="sibTrans" cxnId="{EE66163F-935E-4149-9B00-0B33D8C49511}">
      <dgm:prSet/>
      <dgm:spPr/>
      <dgm:t>
        <a:bodyPr/>
        <a:lstStyle/>
        <a:p>
          <a:endParaRPr lang="nl-NL"/>
        </a:p>
      </dgm:t>
    </dgm:pt>
    <dgm:pt modelId="{EEC9007D-9E0D-461F-908A-F4B3443F7243}">
      <dgm:prSet phldrT="[Tekst]"/>
      <dgm:spPr>
        <a:solidFill>
          <a:srgbClr val="003741"/>
        </a:solidFill>
      </dgm:spPr>
      <dgm:t>
        <a:bodyPr/>
        <a:lstStyle/>
        <a:p>
          <a:r>
            <a:rPr lang="nl-NL" b="1" dirty="0" smtClean="0"/>
            <a:t>Voorkeuren</a:t>
          </a:r>
          <a:r>
            <a:rPr lang="nl-NL" dirty="0" smtClean="0"/>
            <a:t> achterhalen</a:t>
          </a:r>
          <a:endParaRPr lang="nl-NL" dirty="0"/>
        </a:p>
      </dgm:t>
    </dgm:pt>
    <dgm:pt modelId="{40F0A4D4-C2A2-43E7-8D2C-9F3FCF7A3EFB}" type="parTrans" cxnId="{2C9F7B7C-CE6B-46B6-B2FF-421BEC0A44E5}">
      <dgm:prSet/>
      <dgm:spPr/>
      <dgm:t>
        <a:bodyPr/>
        <a:lstStyle/>
        <a:p>
          <a:endParaRPr lang="nl-NL"/>
        </a:p>
      </dgm:t>
    </dgm:pt>
    <dgm:pt modelId="{AC85A7B7-E1BE-43E5-A53B-23EDAC1A01F9}" type="sibTrans" cxnId="{2C9F7B7C-CE6B-46B6-B2FF-421BEC0A44E5}">
      <dgm:prSet/>
      <dgm:spPr/>
      <dgm:t>
        <a:bodyPr/>
        <a:lstStyle/>
        <a:p>
          <a:endParaRPr lang="nl-NL"/>
        </a:p>
      </dgm:t>
    </dgm:pt>
    <dgm:pt modelId="{AA78FE85-1E00-4741-8FE1-B9D934B4283B}">
      <dgm:prSet phldrT="[Tekst]"/>
      <dgm:spPr>
        <a:solidFill>
          <a:srgbClr val="003741"/>
        </a:solidFill>
      </dgm:spPr>
      <dgm:t>
        <a:bodyPr/>
        <a:lstStyle/>
        <a:p>
          <a:r>
            <a:rPr lang="nl-NL" b="1" dirty="0" smtClean="0"/>
            <a:t>Beslissing</a:t>
          </a:r>
          <a:r>
            <a:rPr lang="nl-NL" dirty="0" smtClean="0"/>
            <a:t> nemen</a:t>
          </a:r>
          <a:endParaRPr lang="nl-NL" b="1" dirty="0"/>
        </a:p>
      </dgm:t>
    </dgm:pt>
    <dgm:pt modelId="{B6AA21C7-4BAD-4DED-AFC0-19C22F799293}" type="parTrans" cxnId="{E3E51D29-6EF0-46CF-9D59-5D87FA869C71}">
      <dgm:prSet/>
      <dgm:spPr/>
      <dgm:t>
        <a:bodyPr/>
        <a:lstStyle/>
        <a:p>
          <a:endParaRPr lang="nl-NL"/>
        </a:p>
      </dgm:t>
    </dgm:pt>
    <dgm:pt modelId="{FB8E9BDA-63E7-482F-8887-FDE5BDA09582}" type="sibTrans" cxnId="{E3E51D29-6EF0-46CF-9D59-5D87FA869C71}">
      <dgm:prSet/>
      <dgm:spPr/>
      <dgm:t>
        <a:bodyPr/>
        <a:lstStyle/>
        <a:p>
          <a:endParaRPr lang="nl-NL"/>
        </a:p>
      </dgm:t>
    </dgm:pt>
    <dgm:pt modelId="{741FD89E-C2E6-496A-B209-344A726DBDFA}" type="pres">
      <dgm:prSet presAssocID="{B4F408DF-62D3-40F4-833A-CCF92B2219A8}" presName="Name0" presStyleCnt="0">
        <dgm:presLayoutVars>
          <dgm:dir/>
          <dgm:resizeHandles val="exact"/>
        </dgm:presLayoutVars>
      </dgm:prSet>
      <dgm:spPr/>
    </dgm:pt>
    <dgm:pt modelId="{F8905A90-5C16-4E43-A928-825AE34702C9}" type="pres">
      <dgm:prSet presAssocID="{DF8488AF-F6AF-4F93-85C2-F9B1FD202A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F047B4-082C-45CF-9AD8-F141ABAD3938}" type="pres">
      <dgm:prSet presAssocID="{981F48BF-68BA-473A-A359-E131B6FAE931}" presName="sibTrans" presStyleLbl="sibTrans2D1" presStyleIdx="0" presStyleCnt="3"/>
      <dgm:spPr/>
      <dgm:t>
        <a:bodyPr/>
        <a:lstStyle/>
        <a:p>
          <a:endParaRPr lang="nl-NL"/>
        </a:p>
      </dgm:t>
    </dgm:pt>
    <dgm:pt modelId="{5F70EB18-18E1-4A51-BF9A-1C9D51906549}" type="pres">
      <dgm:prSet presAssocID="{981F48BF-68BA-473A-A359-E131B6FAE931}" presName="connectorText" presStyleLbl="sibTrans2D1" presStyleIdx="0" presStyleCnt="3"/>
      <dgm:spPr/>
      <dgm:t>
        <a:bodyPr/>
        <a:lstStyle/>
        <a:p>
          <a:endParaRPr lang="nl-NL"/>
        </a:p>
      </dgm:t>
    </dgm:pt>
    <dgm:pt modelId="{F6C605B1-7FB4-4C5E-8B22-1E46E489FEC2}" type="pres">
      <dgm:prSet presAssocID="{BFCB2846-7297-47DE-ACE2-B6F6FB6A1C1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744556-F067-4929-9E57-965D42AF5108}" type="pres">
      <dgm:prSet presAssocID="{C0A1F013-A310-4374-A13F-DAB1CBC200D6}" presName="sibTrans" presStyleLbl="sibTrans2D1" presStyleIdx="1" presStyleCnt="3"/>
      <dgm:spPr/>
      <dgm:t>
        <a:bodyPr/>
        <a:lstStyle/>
        <a:p>
          <a:endParaRPr lang="nl-NL"/>
        </a:p>
      </dgm:t>
    </dgm:pt>
    <dgm:pt modelId="{18429AC8-D811-447D-BE8C-174F9199D679}" type="pres">
      <dgm:prSet presAssocID="{C0A1F013-A310-4374-A13F-DAB1CBC200D6}" presName="connectorText" presStyleLbl="sibTrans2D1" presStyleIdx="1" presStyleCnt="3"/>
      <dgm:spPr/>
      <dgm:t>
        <a:bodyPr/>
        <a:lstStyle/>
        <a:p>
          <a:endParaRPr lang="nl-NL"/>
        </a:p>
      </dgm:t>
    </dgm:pt>
    <dgm:pt modelId="{7A99FB77-51A0-4110-B401-F77F64C3241F}" type="pres">
      <dgm:prSet presAssocID="{EEC9007D-9E0D-461F-908A-F4B3443F72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77B4472-4E94-40D7-8B64-47BDCD9265FE}" type="pres">
      <dgm:prSet presAssocID="{AC85A7B7-E1BE-43E5-A53B-23EDAC1A01F9}" presName="sibTrans" presStyleLbl="sibTrans2D1" presStyleIdx="2" presStyleCnt="3"/>
      <dgm:spPr/>
      <dgm:t>
        <a:bodyPr/>
        <a:lstStyle/>
        <a:p>
          <a:endParaRPr lang="nl-NL"/>
        </a:p>
      </dgm:t>
    </dgm:pt>
    <dgm:pt modelId="{DF18B135-F4B3-4C8D-9758-7F17A2D3299E}" type="pres">
      <dgm:prSet presAssocID="{AC85A7B7-E1BE-43E5-A53B-23EDAC1A01F9}" presName="connectorText" presStyleLbl="sibTrans2D1" presStyleIdx="2" presStyleCnt="3"/>
      <dgm:spPr/>
      <dgm:t>
        <a:bodyPr/>
        <a:lstStyle/>
        <a:p>
          <a:endParaRPr lang="nl-NL"/>
        </a:p>
      </dgm:t>
    </dgm:pt>
    <dgm:pt modelId="{DA3F81AA-79B8-44A7-95D5-468FA6371BC5}" type="pres">
      <dgm:prSet presAssocID="{AA78FE85-1E00-4741-8FE1-B9D934B4283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E814A80-E1FB-40AD-9852-CF1C18AB70DC}" type="presOf" srcId="{BFCB2846-7297-47DE-ACE2-B6F6FB6A1C1A}" destId="{F6C605B1-7FB4-4C5E-8B22-1E46E489FEC2}" srcOrd="0" destOrd="0" presId="urn:microsoft.com/office/officeart/2005/8/layout/process1"/>
    <dgm:cxn modelId="{426C76CF-6F17-4584-90E5-737C26370DCB}" type="presOf" srcId="{C0A1F013-A310-4374-A13F-DAB1CBC200D6}" destId="{77744556-F067-4929-9E57-965D42AF5108}" srcOrd="0" destOrd="0" presId="urn:microsoft.com/office/officeart/2005/8/layout/process1"/>
    <dgm:cxn modelId="{6BBD4AD8-FF94-44E1-BBEF-15A74EA64C61}" type="presOf" srcId="{AC85A7B7-E1BE-43E5-A53B-23EDAC1A01F9}" destId="{DF18B135-F4B3-4C8D-9758-7F17A2D3299E}" srcOrd="1" destOrd="0" presId="urn:microsoft.com/office/officeart/2005/8/layout/process1"/>
    <dgm:cxn modelId="{2B5EDF26-4870-437A-9443-AAAB81A111CC}" srcId="{B4F408DF-62D3-40F4-833A-CCF92B2219A8}" destId="{DF8488AF-F6AF-4F93-85C2-F9B1FD202A77}" srcOrd="0" destOrd="0" parTransId="{D8254AE0-555C-4934-B17C-FA1502AEBB14}" sibTransId="{981F48BF-68BA-473A-A359-E131B6FAE931}"/>
    <dgm:cxn modelId="{35EDED35-3646-49FD-AD60-EE79E253AE8C}" type="presOf" srcId="{981F48BF-68BA-473A-A359-E131B6FAE931}" destId="{ACF047B4-082C-45CF-9AD8-F141ABAD3938}" srcOrd="0" destOrd="0" presId="urn:microsoft.com/office/officeart/2005/8/layout/process1"/>
    <dgm:cxn modelId="{72DBB7F8-2A82-4636-AA98-A7B0066E7535}" type="presOf" srcId="{EEC9007D-9E0D-461F-908A-F4B3443F7243}" destId="{7A99FB77-51A0-4110-B401-F77F64C3241F}" srcOrd="0" destOrd="0" presId="urn:microsoft.com/office/officeart/2005/8/layout/process1"/>
    <dgm:cxn modelId="{EE66163F-935E-4149-9B00-0B33D8C49511}" srcId="{B4F408DF-62D3-40F4-833A-CCF92B2219A8}" destId="{BFCB2846-7297-47DE-ACE2-B6F6FB6A1C1A}" srcOrd="1" destOrd="0" parTransId="{122263A6-1497-4C63-A3D2-E14EACF1FE04}" sibTransId="{C0A1F013-A310-4374-A13F-DAB1CBC200D6}"/>
    <dgm:cxn modelId="{E3E51D29-6EF0-46CF-9D59-5D87FA869C71}" srcId="{B4F408DF-62D3-40F4-833A-CCF92B2219A8}" destId="{AA78FE85-1E00-4741-8FE1-B9D934B4283B}" srcOrd="3" destOrd="0" parTransId="{B6AA21C7-4BAD-4DED-AFC0-19C22F799293}" sibTransId="{FB8E9BDA-63E7-482F-8887-FDE5BDA09582}"/>
    <dgm:cxn modelId="{083466DB-1E66-49A2-8439-BFEDB0834A88}" type="presOf" srcId="{DF8488AF-F6AF-4F93-85C2-F9B1FD202A77}" destId="{F8905A90-5C16-4E43-A928-825AE34702C9}" srcOrd="0" destOrd="0" presId="urn:microsoft.com/office/officeart/2005/8/layout/process1"/>
    <dgm:cxn modelId="{3D54EF67-C8D0-4394-B76D-0C95BCE90D63}" type="presOf" srcId="{AC85A7B7-E1BE-43E5-A53B-23EDAC1A01F9}" destId="{077B4472-4E94-40D7-8B64-47BDCD9265FE}" srcOrd="0" destOrd="0" presId="urn:microsoft.com/office/officeart/2005/8/layout/process1"/>
    <dgm:cxn modelId="{9F230768-344F-4DEA-AA24-C3E967F5272E}" type="presOf" srcId="{981F48BF-68BA-473A-A359-E131B6FAE931}" destId="{5F70EB18-18E1-4A51-BF9A-1C9D51906549}" srcOrd="1" destOrd="0" presId="urn:microsoft.com/office/officeart/2005/8/layout/process1"/>
    <dgm:cxn modelId="{2C9F7B7C-CE6B-46B6-B2FF-421BEC0A44E5}" srcId="{B4F408DF-62D3-40F4-833A-CCF92B2219A8}" destId="{EEC9007D-9E0D-461F-908A-F4B3443F7243}" srcOrd="2" destOrd="0" parTransId="{40F0A4D4-C2A2-43E7-8D2C-9F3FCF7A3EFB}" sibTransId="{AC85A7B7-E1BE-43E5-A53B-23EDAC1A01F9}"/>
    <dgm:cxn modelId="{EB6663F1-D5B2-4F14-972D-B2D2A1FD4FC3}" type="presOf" srcId="{AA78FE85-1E00-4741-8FE1-B9D934B4283B}" destId="{DA3F81AA-79B8-44A7-95D5-468FA6371BC5}" srcOrd="0" destOrd="0" presId="urn:microsoft.com/office/officeart/2005/8/layout/process1"/>
    <dgm:cxn modelId="{A67AE9E0-4D10-4D0E-9814-072BBFB30F3D}" type="presOf" srcId="{C0A1F013-A310-4374-A13F-DAB1CBC200D6}" destId="{18429AC8-D811-447D-BE8C-174F9199D679}" srcOrd="1" destOrd="0" presId="urn:microsoft.com/office/officeart/2005/8/layout/process1"/>
    <dgm:cxn modelId="{A2EE0863-F5DE-49B5-AC30-6B7BC418B3F0}" type="presOf" srcId="{B4F408DF-62D3-40F4-833A-CCF92B2219A8}" destId="{741FD89E-C2E6-496A-B209-344A726DBDFA}" srcOrd="0" destOrd="0" presId="urn:microsoft.com/office/officeart/2005/8/layout/process1"/>
    <dgm:cxn modelId="{68A7482A-B23E-4B13-BD37-FB6E96C3FCEB}" type="presParOf" srcId="{741FD89E-C2E6-496A-B209-344A726DBDFA}" destId="{F8905A90-5C16-4E43-A928-825AE34702C9}" srcOrd="0" destOrd="0" presId="urn:microsoft.com/office/officeart/2005/8/layout/process1"/>
    <dgm:cxn modelId="{4160DA0A-F054-4ECD-BDA4-146237BCF179}" type="presParOf" srcId="{741FD89E-C2E6-496A-B209-344A726DBDFA}" destId="{ACF047B4-082C-45CF-9AD8-F141ABAD3938}" srcOrd="1" destOrd="0" presId="urn:microsoft.com/office/officeart/2005/8/layout/process1"/>
    <dgm:cxn modelId="{7917B918-84F1-470F-9121-EB1FA16A573C}" type="presParOf" srcId="{ACF047B4-082C-45CF-9AD8-F141ABAD3938}" destId="{5F70EB18-18E1-4A51-BF9A-1C9D51906549}" srcOrd="0" destOrd="0" presId="urn:microsoft.com/office/officeart/2005/8/layout/process1"/>
    <dgm:cxn modelId="{4199B701-64A4-44B5-BEB2-F93007640F16}" type="presParOf" srcId="{741FD89E-C2E6-496A-B209-344A726DBDFA}" destId="{F6C605B1-7FB4-4C5E-8B22-1E46E489FEC2}" srcOrd="2" destOrd="0" presId="urn:microsoft.com/office/officeart/2005/8/layout/process1"/>
    <dgm:cxn modelId="{C6A2B823-68DD-4F2A-AA91-73F889EC1BA1}" type="presParOf" srcId="{741FD89E-C2E6-496A-B209-344A726DBDFA}" destId="{77744556-F067-4929-9E57-965D42AF5108}" srcOrd="3" destOrd="0" presId="urn:microsoft.com/office/officeart/2005/8/layout/process1"/>
    <dgm:cxn modelId="{A347D972-5292-4EAE-9E73-34F55AE4EC67}" type="presParOf" srcId="{77744556-F067-4929-9E57-965D42AF5108}" destId="{18429AC8-D811-447D-BE8C-174F9199D679}" srcOrd="0" destOrd="0" presId="urn:microsoft.com/office/officeart/2005/8/layout/process1"/>
    <dgm:cxn modelId="{FEE36B79-8894-4BF0-B213-99E950232F29}" type="presParOf" srcId="{741FD89E-C2E6-496A-B209-344A726DBDFA}" destId="{7A99FB77-51A0-4110-B401-F77F64C3241F}" srcOrd="4" destOrd="0" presId="urn:microsoft.com/office/officeart/2005/8/layout/process1"/>
    <dgm:cxn modelId="{84389AC3-7EEB-4044-A6B6-5A314E2AAAF5}" type="presParOf" srcId="{741FD89E-C2E6-496A-B209-344A726DBDFA}" destId="{077B4472-4E94-40D7-8B64-47BDCD9265FE}" srcOrd="5" destOrd="0" presId="urn:microsoft.com/office/officeart/2005/8/layout/process1"/>
    <dgm:cxn modelId="{CFCA58C3-05AF-43EB-815A-A0BC09C70EED}" type="presParOf" srcId="{077B4472-4E94-40D7-8B64-47BDCD9265FE}" destId="{DF18B135-F4B3-4C8D-9758-7F17A2D3299E}" srcOrd="0" destOrd="0" presId="urn:microsoft.com/office/officeart/2005/8/layout/process1"/>
    <dgm:cxn modelId="{02BE646D-9A8D-4E8D-816C-8AF11E24659F}" type="presParOf" srcId="{741FD89E-C2E6-496A-B209-344A726DBDFA}" destId="{DA3F81AA-79B8-44A7-95D5-468FA6371BC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4F408DF-62D3-40F4-833A-CCF92B2219A8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DF8488AF-F6AF-4F93-85C2-F9B1FD202A77}">
      <dgm:prSet phldrT="[Tekst]"/>
      <dgm:spPr>
        <a:solidFill>
          <a:srgbClr val="003741"/>
        </a:solidFill>
      </dgm:spPr>
      <dgm:t>
        <a:bodyPr/>
        <a:lstStyle/>
        <a:p>
          <a:r>
            <a:rPr lang="nl-NL" b="1" dirty="0" smtClean="0"/>
            <a:t>Keuze </a:t>
          </a:r>
          <a:r>
            <a:rPr lang="nl-NL" b="0" dirty="0" smtClean="0"/>
            <a:t>bieden</a:t>
          </a:r>
          <a:endParaRPr lang="nl-NL" b="0" dirty="0"/>
        </a:p>
      </dgm:t>
    </dgm:pt>
    <dgm:pt modelId="{D8254AE0-555C-4934-B17C-FA1502AEBB14}" type="parTrans" cxnId="{2B5EDF26-4870-437A-9443-AAAB81A111CC}">
      <dgm:prSet/>
      <dgm:spPr/>
      <dgm:t>
        <a:bodyPr/>
        <a:lstStyle/>
        <a:p>
          <a:endParaRPr lang="nl-NL"/>
        </a:p>
      </dgm:t>
    </dgm:pt>
    <dgm:pt modelId="{981F48BF-68BA-473A-A359-E131B6FAE931}" type="sibTrans" cxnId="{2B5EDF26-4870-437A-9443-AAAB81A111CC}">
      <dgm:prSet/>
      <dgm:spPr/>
      <dgm:t>
        <a:bodyPr/>
        <a:lstStyle/>
        <a:p>
          <a:endParaRPr lang="nl-NL"/>
        </a:p>
      </dgm:t>
    </dgm:pt>
    <dgm:pt modelId="{BFCB2846-7297-47DE-ACE2-B6F6FB6A1C1A}">
      <dgm:prSet phldrT="[Tekst]"/>
      <dgm:spPr>
        <a:solidFill>
          <a:srgbClr val="003741"/>
        </a:solidFill>
      </dgm:spPr>
      <dgm:t>
        <a:bodyPr/>
        <a:lstStyle/>
        <a:p>
          <a:r>
            <a:rPr lang="nl-NL" b="1" dirty="0" smtClean="0"/>
            <a:t>Opties </a:t>
          </a:r>
          <a:r>
            <a:rPr lang="nl-NL" b="0" dirty="0" smtClean="0"/>
            <a:t>bespreken</a:t>
          </a:r>
          <a:endParaRPr lang="nl-NL" b="0" dirty="0"/>
        </a:p>
      </dgm:t>
    </dgm:pt>
    <dgm:pt modelId="{122263A6-1497-4C63-A3D2-E14EACF1FE04}" type="parTrans" cxnId="{EE66163F-935E-4149-9B00-0B33D8C49511}">
      <dgm:prSet/>
      <dgm:spPr/>
      <dgm:t>
        <a:bodyPr/>
        <a:lstStyle/>
        <a:p>
          <a:endParaRPr lang="nl-NL"/>
        </a:p>
      </dgm:t>
    </dgm:pt>
    <dgm:pt modelId="{C0A1F013-A310-4374-A13F-DAB1CBC200D6}" type="sibTrans" cxnId="{EE66163F-935E-4149-9B00-0B33D8C49511}">
      <dgm:prSet/>
      <dgm:spPr/>
      <dgm:t>
        <a:bodyPr/>
        <a:lstStyle/>
        <a:p>
          <a:endParaRPr lang="nl-NL"/>
        </a:p>
      </dgm:t>
    </dgm:pt>
    <dgm:pt modelId="{EEC9007D-9E0D-461F-908A-F4B3443F7243}">
      <dgm:prSet phldrT="[Tekst]"/>
      <dgm:spPr>
        <a:solidFill>
          <a:srgbClr val="003741"/>
        </a:solidFill>
      </dgm:spPr>
      <dgm:t>
        <a:bodyPr/>
        <a:lstStyle/>
        <a:p>
          <a:r>
            <a:rPr lang="nl-NL" b="1" dirty="0" smtClean="0"/>
            <a:t>Voorkeuren </a:t>
          </a:r>
          <a:r>
            <a:rPr lang="nl-NL" b="0" dirty="0" smtClean="0"/>
            <a:t>achterhalen</a:t>
          </a:r>
          <a:endParaRPr lang="nl-NL" b="0" dirty="0"/>
        </a:p>
      </dgm:t>
    </dgm:pt>
    <dgm:pt modelId="{40F0A4D4-C2A2-43E7-8D2C-9F3FCF7A3EFB}" type="parTrans" cxnId="{2C9F7B7C-CE6B-46B6-B2FF-421BEC0A44E5}">
      <dgm:prSet/>
      <dgm:spPr/>
      <dgm:t>
        <a:bodyPr/>
        <a:lstStyle/>
        <a:p>
          <a:endParaRPr lang="nl-NL"/>
        </a:p>
      </dgm:t>
    </dgm:pt>
    <dgm:pt modelId="{AC85A7B7-E1BE-43E5-A53B-23EDAC1A01F9}" type="sibTrans" cxnId="{2C9F7B7C-CE6B-46B6-B2FF-421BEC0A44E5}">
      <dgm:prSet/>
      <dgm:spPr/>
      <dgm:t>
        <a:bodyPr/>
        <a:lstStyle/>
        <a:p>
          <a:endParaRPr lang="nl-NL"/>
        </a:p>
      </dgm:t>
    </dgm:pt>
    <dgm:pt modelId="{AA78FE85-1E00-4741-8FE1-B9D934B4283B}">
      <dgm:prSet phldrT="[Tekst]"/>
      <dgm:spPr>
        <a:solidFill>
          <a:srgbClr val="003741"/>
        </a:solidFill>
      </dgm:spPr>
      <dgm:t>
        <a:bodyPr/>
        <a:lstStyle/>
        <a:p>
          <a:r>
            <a:rPr lang="nl-NL" b="1" dirty="0" smtClean="0"/>
            <a:t>Beslissing</a:t>
          </a:r>
          <a:r>
            <a:rPr lang="nl-NL" dirty="0" smtClean="0"/>
            <a:t> nemen</a:t>
          </a:r>
          <a:endParaRPr lang="nl-NL" b="1" dirty="0"/>
        </a:p>
      </dgm:t>
    </dgm:pt>
    <dgm:pt modelId="{B6AA21C7-4BAD-4DED-AFC0-19C22F799293}" type="parTrans" cxnId="{E3E51D29-6EF0-46CF-9D59-5D87FA869C71}">
      <dgm:prSet/>
      <dgm:spPr/>
      <dgm:t>
        <a:bodyPr/>
        <a:lstStyle/>
        <a:p>
          <a:endParaRPr lang="nl-NL"/>
        </a:p>
      </dgm:t>
    </dgm:pt>
    <dgm:pt modelId="{FB8E9BDA-63E7-482F-8887-FDE5BDA09582}" type="sibTrans" cxnId="{E3E51D29-6EF0-46CF-9D59-5D87FA869C71}">
      <dgm:prSet/>
      <dgm:spPr/>
      <dgm:t>
        <a:bodyPr/>
        <a:lstStyle/>
        <a:p>
          <a:endParaRPr lang="nl-NL"/>
        </a:p>
      </dgm:t>
    </dgm:pt>
    <dgm:pt modelId="{741FD89E-C2E6-496A-B209-344A726DBDFA}" type="pres">
      <dgm:prSet presAssocID="{B4F408DF-62D3-40F4-833A-CCF92B2219A8}" presName="Name0" presStyleCnt="0">
        <dgm:presLayoutVars>
          <dgm:dir/>
          <dgm:resizeHandles val="exact"/>
        </dgm:presLayoutVars>
      </dgm:prSet>
      <dgm:spPr/>
    </dgm:pt>
    <dgm:pt modelId="{F8905A90-5C16-4E43-A928-825AE34702C9}" type="pres">
      <dgm:prSet presAssocID="{DF8488AF-F6AF-4F93-85C2-F9B1FD202A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F047B4-082C-45CF-9AD8-F141ABAD3938}" type="pres">
      <dgm:prSet presAssocID="{981F48BF-68BA-473A-A359-E131B6FAE931}" presName="sibTrans" presStyleLbl="sibTrans2D1" presStyleIdx="0" presStyleCnt="3"/>
      <dgm:spPr/>
      <dgm:t>
        <a:bodyPr/>
        <a:lstStyle/>
        <a:p>
          <a:endParaRPr lang="nl-NL"/>
        </a:p>
      </dgm:t>
    </dgm:pt>
    <dgm:pt modelId="{5F70EB18-18E1-4A51-BF9A-1C9D51906549}" type="pres">
      <dgm:prSet presAssocID="{981F48BF-68BA-473A-A359-E131B6FAE931}" presName="connectorText" presStyleLbl="sibTrans2D1" presStyleIdx="0" presStyleCnt="3"/>
      <dgm:spPr/>
      <dgm:t>
        <a:bodyPr/>
        <a:lstStyle/>
        <a:p>
          <a:endParaRPr lang="nl-NL"/>
        </a:p>
      </dgm:t>
    </dgm:pt>
    <dgm:pt modelId="{F6C605B1-7FB4-4C5E-8B22-1E46E489FEC2}" type="pres">
      <dgm:prSet presAssocID="{BFCB2846-7297-47DE-ACE2-B6F6FB6A1C1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744556-F067-4929-9E57-965D42AF5108}" type="pres">
      <dgm:prSet presAssocID="{C0A1F013-A310-4374-A13F-DAB1CBC200D6}" presName="sibTrans" presStyleLbl="sibTrans2D1" presStyleIdx="1" presStyleCnt="3"/>
      <dgm:spPr/>
      <dgm:t>
        <a:bodyPr/>
        <a:lstStyle/>
        <a:p>
          <a:endParaRPr lang="nl-NL"/>
        </a:p>
      </dgm:t>
    </dgm:pt>
    <dgm:pt modelId="{18429AC8-D811-447D-BE8C-174F9199D679}" type="pres">
      <dgm:prSet presAssocID="{C0A1F013-A310-4374-A13F-DAB1CBC200D6}" presName="connectorText" presStyleLbl="sibTrans2D1" presStyleIdx="1" presStyleCnt="3"/>
      <dgm:spPr/>
      <dgm:t>
        <a:bodyPr/>
        <a:lstStyle/>
        <a:p>
          <a:endParaRPr lang="nl-NL"/>
        </a:p>
      </dgm:t>
    </dgm:pt>
    <dgm:pt modelId="{7A99FB77-51A0-4110-B401-F77F64C3241F}" type="pres">
      <dgm:prSet presAssocID="{EEC9007D-9E0D-461F-908A-F4B3443F72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77B4472-4E94-40D7-8B64-47BDCD9265FE}" type="pres">
      <dgm:prSet presAssocID="{AC85A7B7-E1BE-43E5-A53B-23EDAC1A01F9}" presName="sibTrans" presStyleLbl="sibTrans2D1" presStyleIdx="2" presStyleCnt="3"/>
      <dgm:spPr/>
      <dgm:t>
        <a:bodyPr/>
        <a:lstStyle/>
        <a:p>
          <a:endParaRPr lang="nl-NL"/>
        </a:p>
      </dgm:t>
    </dgm:pt>
    <dgm:pt modelId="{DF18B135-F4B3-4C8D-9758-7F17A2D3299E}" type="pres">
      <dgm:prSet presAssocID="{AC85A7B7-E1BE-43E5-A53B-23EDAC1A01F9}" presName="connectorText" presStyleLbl="sibTrans2D1" presStyleIdx="2" presStyleCnt="3"/>
      <dgm:spPr/>
      <dgm:t>
        <a:bodyPr/>
        <a:lstStyle/>
        <a:p>
          <a:endParaRPr lang="nl-NL"/>
        </a:p>
      </dgm:t>
    </dgm:pt>
    <dgm:pt modelId="{DA3F81AA-79B8-44A7-95D5-468FA6371BC5}" type="pres">
      <dgm:prSet presAssocID="{AA78FE85-1E00-4741-8FE1-B9D934B4283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E814A80-E1FB-40AD-9852-CF1C18AB70DC}" type="presOf" srcId="{BFCB2846-7297-47DE-ACE2-B6F6FB6A1C1A}" destId="{F6C605B1-7FB4-4C5E-8B22-1E46E489FEC2}" srcOrd="0" destOrd="0" presId="urn:microsoft.com/office/officeart/2005/8/layout/process1"/>
    <dgm:cxn modelId="{426C76CF-6F17-4584-90E5-737C26370DCB}" type="presOf" srcId="{C0A1F013-A310-4374-A13F-DAB1CBC200D6}" destId="{77744556-F067-4929-9E57-965D42AF5108}" srcOrd="0" destOrd="0" presId="urn:microsoft.com/office/officeart/2005/8/layout/process1"/>
    <dgm:cxn modelId="{6BBD4AD8-FF94-44E1-BBEF-15A74EA64C61}" type="presOf" srcId="{AC85A7B7-E1BE-43E5-A53B-23EDAC1A01F9}" destId="{DF18B135-F4B3-4C8D-9758-7F17A2D3299E}" srcOrd="1" destOrd="0" presId="urn:microsoft.com/office/officeart/2005/8/layout/process1"/>
    <dgm:cxn modelId="{2B5EDF26-4870-437A-9443-AAAB81A111CC}" srcId="{B4F408DF-62D3-40F4-833A-CCF92B2219A8}" destId="{DF8488AF-F6AF-4F93-85C2-F9B1FD202A77}" srcOrd="0" destOrd="0" parTransId="{D8254AE0-555C-4934-B17C-FA1502AEBB14}" sibTransId="{981F48BF-68BA-473A-A359-E131B6FAE931}"/>
    <dgm:cxn modelId="{35EDED35-3646-49FD-AD60-EE79E253AE8C}" type="presOf" srcId="{981F48BF-68BA-473A-A359-E131B6FAE931}" destId="{ACF047B4-082C-45CF-9AD8-F141ABAD3938}" srcOrd="0" destOrd="0" presId="urn:microsoft.com/office/officeart/2005/8/layout/process1"/>
    <dgm:cxn modelId="{72DBB7F8-2A82-4636-AA98-A7B0066E7535}" type="presOf" srcId="{EEC9007D-9E0D-461F-908A-F4B3443F7243}" destId="{7A99FB77-51A0-4110-B401-F77F64C3241F}" srcOrd="0" destOrd="0" presId="urn:microsoft.com/office/officeart/2005/8/layout/process1"/>
    <dgm:cxn modelId="{EE66163F-935E-4149-9B00-0B33D8C49511}" srcId="{B4F408DF-62D3-40F4-833A-CCF92B2219A8}" destId="{BFCB2846-7297-47DE-ACE2-B6F6FB6A1C1A}" srcOrd="1" destOrd="0" parTransId="{122263A6-1497-4C63-A3D2-E14EACF1FE04}" sibTransId="{C0A1F013-A310-4374-A13F-DAB1CBC200D6}"/>
    <dgm:cxn modelId="{E3E51D29-6EF0-46CF-9D59-5D87FA869C71}" srcId="{B4F408DF-62D3-40F4-833A-CCF92B2219A8}" destId="{AA78FE85-1E00-4741-8FE1-B9D934B4283B}" srcOrd="3" destOrd="0" parTransId="{B6AA21C7-4BAD-4DED-AFC0-19C22F799293}" sibTransId="{FB8E9BDA-63E7-482F-8887-FDE5BDA09582}"/>
    <dgm:cxn modelId="{083466DB-1E66-49A2-8439-BFEDB0834A88}" type="presOf" srcId="{DF8488AF-F6AF-4F93-85C2-F9B1FD202A77}" destId="{F8905A90-5C16-4E43-A928-825AE34702C9}" srcOrd="0" destOrd="0" presId="urn:microsoft.com/office/officeart/2005/8/layout/process1"/>
    <dgm:cxn modelId="{3D54EF67-C8D0-4394-B76D-0C95BCE90D63}" type="presOf" srcId="{AC85A7B7-E1BE-43E5-A53B-23EDAC1A01F9}" destId="{077B4472-4E94-40D7-8B64-47BDCD9265FE}" srcOrd="0" destOrd="0" presId="urn:microsoft.com/office/officeart/2005/8/layout/process1"/>
    <dgm:cxn modelId="{9F230768-344F-4DEA-AA24-C3E967F5272E}" type="presOf" srcId="{981F48BF-68BA-473A-A359-E131B6FAE931}" destId="{5F70EB18-18E1-4A51-BF9A-1C9D51906549}" srcOrd="1" destOrd="0" presId="urn:microsoft.com/office/officeart/2005/8/layout/process1"/>
    <dgm:cxn modelId="{2C9F7B7C-CE6B-46B6-B2FF-421BEC0A44E5}" srcId="{B4F408DF-62D3-40F4-833A-CCF92B2219A8}" destId="{EEC9007D-9E0D-461F-908A-F4B3443F7243}" srcOrd="2" destOrd="0" parTransId="{40F0A4D4-C2A2-43E7-8D2C-9F3FCF7A3EFB}" sibTransId="{AC85A7B7-E1BE-43E5-A53B-23EDAC1A01F9}"/>
    <dgm:cxn modelId="{EB6663F1-D5B2-4F14-972D-B2D2A1FD4FC3}" type="presOf" srcId="{AA78FE85-1E00-4741-8FE1-B9D934B4283B}" destId="{DA3F81AA-79B8-44A7-95D5-468FA6371BC5}" srcOrd="0" destOrd="0" presId="urn:microsoft.com/office/officeart/2005/8/layout/process1"/>
    <dgm:cxn modelId="{A67AE9E0-4D10-4D0E-9814-072BBFB30F3D}" type="presOf" srcId="{C0A1F013-A310-4374-A13F-DAB1CBC200D6}" destId="{18429AC8-D811-447D-BE8C-174F9199D679}" srcOrd="1" destOrd="0" presId="urn:microsoft.com/office/officeart/2005/8/layout/process1"/>
    <dgm:cxn modelId="{A2EE0863-F5DE-49B5-AC30-6B7BC418B3F0}" type="presOf" srcId="{B4F408DF-62D3-40F4-833A-CCF92B2219A8}" destId="{741FD89E-C2E6-496A-B209-344A726DBDFA}" srcOrd="0" destOrd="0" presId="urn:microsoft.com/office/officeart/2005/8/layout/process1"/>
    <dgm:cxn modelId="{68A7482A-B23E-4B13-BD37-FB6E96C3FCEB}" type="presParOf" srcId="{741FD89E-C2E6-496A-B209-344A726DBDFA}" destId="{F8905A90-5C16-4E43-A928-825AE34702C9}" srcOrd="0" destOrd="0" presId="urn:microsoft.com/office/officeart/2005/8/layout/process1"/>
    <dgm:cxn modelId="{4160DA0A-F054-4ECD-BDA4-146237BCF179}" type="presParOf" srcId="{741FD89E-C2E6-496A-B209-344A726DBDFA}" destId="{ACF047B4-082C-45CF-9AD8-F141ABAD3938}" srcOrd="1" destOrd="0" presId="urn:microsoft.com/office/officeart/2005/8/layout/process1"/>
    <dgm:cxn modelId="{7917B918-84F1-470F-9121-EB1FA16A573C}" type="presParOf" srcId="{ACF047B4-082C-45CF-9AD8-F141ABAD3938}" destId="{5F70EB18-18E1-4A51-BF9A-1C9D51906549}" srcOrd="0" destOrd="0" presId="urn:microsoft.com/office/officeart/2005/8/layout/process1"/>
    <dgm:cxn modelId="{4199B701-64A4-44B5-BEB2-F93007640F16}" type="presParOf" srcId="{741FD89E-C2E6-496A-B209-344A726DBDFA}" destId="{F6C605B1-7FB4-4C5E-8B22-1E46E489FEC2}" srcOrd="2" destOrd="0" presId="urn:microsoft.com/office/officeart/2005/8/layout/process1"/>
    <dgm:cxn modelId="{C6A2B823-68DD-4F2A-AA91-73F889EC1BA1}" type="presParOf" srcId="{741FD89E-C2E6-496A-B209-344A726DBDFA}" destId="{77744556-F067-4929-9E57-965D42AF5108}" srcOrd="3" destOrd="0" presId="urn:microsoft.com/office/officeart/2005/8/layout/process1"/>
    <dgm:cxn modelId="{A347D972-5292-4EAE-9E73-34F55AE4EC67}" type="presParOf" srcId="{77744556-F067-4929-9E57-965D42AF5108}" destId="{18429AC8-D811-447D-BE8C-174F9199D679}" srcOrd="0" destOrd="0" presId="urn:microsoft.com/office/officeart/2005/8/layout/process1"/>
    <dgm:cxn modelId="{FEE36B79-8894-4BF0-B213-99E950232F29}" type="presParOf" srcId="{741FD89E-C2E6-496A-B209-344A726DBDFA}" destId="{7A99FB77-51A0-4110-B401-F77F64C3241F}" srcOrd="4" destOrd="0" presId="urn:microsoft.com/office/officeart/2005/8/layout/process1"/>
    <dgm:cxn modelId="{84389AC3-7EEB-4044-A6B6-5A314E2AAAF5}" type="presParOf" srcId="{741FD89E-C2E6-496A-B209-344A726DBDFA}" destId="{077B4472-4E94-40D7-8B64-47BDCD9265FE}" srcOrd="5" destOrd="0" presId="urn:microsoft.com/office/officeart/2005/8/layout/process1"/>
    <dgm:cxn modelId="{CFCA58C3-05AF-43EB-815A-A0BC09C70EED}" type="presParOf" srcId="{077B4472-4E94-40D7-8B64-47BDCD9265FE}" destId="{DF18B135-F4B3-4C8D-9758-7F17A2D3299E}" srcOrd="0" destOrd="0" presId="urn:microsoft.com/office/officeart/2005/8/layout/process1"/>
    <dgm:cxn modelId="{02BE646D-9A8D-4E8D-816C-8AF11E24659F}" type="presParOf" srcId="{741FD89E-C2E6-496A-B209-344A726DBDFA}" destId="{DA3F81AA-79B8-44A7-95D5-468FA6371BC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D9737F-0583-49EE-A011-A4B581DBED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5BB5030-6682-422A-AC10-E7DBE1481067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Keuze bieden</a:t>
          </a:r>
          <a:endParaRPr lang="nl-NL" sz="1300" dirty="0"/>
        </a:p>
      </dgm:t>
    </dgm:pt>
    <dgm:pt modelId="{47863B3F-A12B-4AF5-B25F-28623805EFA0}" type="parTrans" cxnId="{776C8322-7F9A-4CAD-8E1F-519FC6E1EFDB}">
      <dgm:prSet/>
      <dgm:spPr/>
      <dgm:t>
        <a:bodyPr/>
        <a:lstStyle/>
        <a:p>
          <a:endParaRPr lang="nl-NL"/>
        </a:p>
      </dgm:t>
    </dgm:pt>
    <dgm:pt modelId="{A07352D7-FE15-49CF-B3B7-A16B32D7B241}" type="sibTrans" cxnId="{776C8322-7F9A-4CAD-8E1F-519FC6E1EFDB}">
      <dgm:prSet/>
      <dgm:spPr/>
      <dgm:t>
        <a:bodyPr/>
        <a:lstStyle/>
        <a:p>
          <a:endParaRPr lang="nl-NL"/>
        </a:p>
      </dgm:t>
    </dgm:pt>
    <dgm:pt modelId="{BF08ADE3-707F-4858-8C0F-512B8A3CB54E}">
      <dgm:prSet phldrT="[Tekst]" custT="1"/>
      <dgm:spPr>
        <a:solidFill>
          <a:srgbClr val="E89E00"/>
        </a:solidFill>
      </dgm:spPr>
      <dgm:t>
        <a:bodyPr/>
        <a:lstStyle/>
        <a:p>
          <a:r>
            <a:rPr lang="nl-NL" sz="1300" dirty="0" smtClean="0"/>
            <a:t>Opties bespreken</a:t>
          </a:r>
          <a:endParaRPr lang="nl-NL" sz="1300" dirty="0"/>
        </a:p>
      </dgm:t>
    </dgm:pt>
    <dgm:pt modelId="{46A4BE21-A186-4953-BB1B-109337F733C2}" type="parTrans" cxnId="{E76D144C-C4CD-4EF1-B513-11EC3AF7CE78}">
      <dgm:prSet/>
      <dgm:spPr/>
      <dgm:t>
        <a:bodyPr/>
        <a:lstStyle/>
        <a:p>
          <a:endParaRPr lang="nl-NL"/>
        </a:p>
      </dgm:t>
    </dgm:pt>
    <dgm:pt modelId="{8350C005-22A2-4B90-8B6B-77D9997578C1}" type="sibTrans" cxnId="{E76D144C-C4CD-4EF1-B513-11EC3AF7CE78}">
      <dgm:prSet/>
      <dgm:spPr/>
      <dgm:t>
        <a:bodyPr/>
        <a:lstStyle/>
        <a:p>
          <a:endParaRPr lang="nl-NL"/>
        </a:p>
      </dgm:t>
    </dgm:pt>
    <dgm:pt modelId="{8ACBC691-ABF6-42AA-9EC8-315009EAE80C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b="1" dirty="0" smtClean="0"/>
            <a:t>Voorkeuren</a:t>
          </a:r>
          <a:r>
            <a:rPr lang="nl-NL" sz="1300" dirty="0" smtClean="0"/>
            <a:t> achterhalen</a:t>
          </a:r>
          <a:endParaRPr lang="nl-NL" sz="1300" dirty="0"/>
        </a:p>
      </dgm:t>
    </dgm:pt>
    <dgm:pt modelId="{49291C56-8D2B-4790-8DA1-1596D728E828}" type="parTrans" cxnId="{A96AA37C-ED1B-4B52-BB1B-AE9E06E600E8}">
      <dgm:prSet/>
      <dgm:spPr/>
      <dgm:t>
        <a:bodyPr/>
        <a:lstStyle/>
        <a:p>
          <a:endParaRPr lang="nl-NL"/>
        </a:p>
      </dgm:t>
    </dgm:pt>
    <dgm:pt modelId="{28521B9C-1762-458B-A21E-19565D6B009F}" type="sibTrans" cxnId="{A96AA37C-ED1B-4B52-BB1B-AE9E06E600E8}">
      <dgm:prSet/>
      <dgm:spPr/>
      <dgm:t>
        <a:bodyPr/>
        <a:lstStyle/>
        <a:p>
          <a:endParaRPr lang="nl-NL"/>
        </a:p>
      </dgm:t>
    </dgm:pt>
    <dgm:pt modelId="{E5D928CC-362D-45D4-9FC4-71573C32A7C6}">
      <dgm:prSet phldrT="[Tekst]" custT="1"/>
      <dgm:spPr>
        <a:solidFill>
          <a:srgbClr val="003741"/>
        </a:solidFill>
      </dgm:spPr>
      <dgm:t>
        <a:bodyPr/>
        <a:lstStyle/>
        <a:p>
          <a:r>
            <a:rPr lang="nl-NL" sz="1300" dirty="0" smtClean="0"/>
            <a:t>Beslissing nemen</a:t>
          </a:r>
          <a:endParaRPr lang="nl-NL" sz="1300" b="1" dirty="0"/>
        </a:p>
      </dgm:t>
    </dgm:pt>
    <dgm:pt modelId="{CCCF6AD8-6D98-41ED-BF90-BB05B0187F17}" type="parTrans" cxnId="{CAE93948-0B7B-4106-9186-542D10241874}">
      <dgm:prSet/>
      <dgm:spPr/>
      <dgm:t>
        <a:bodyPr/>
        <a:lstStyle/>
        <a:p>
          <a:endParaRPr lang="nl-NL"/>
        </a:p>
      </dgm:t>
    </dgm:pt>
    <dgm:pt modelId="{6F83BB6F-A04B-4A21-9D33-D625E5635B0E}" type="sibTrans" cxnId="{CAE93948-0B7B-4106-9186-542D10241874}">
      <dgm:prSet/>
      <dgm:spPr/>
      <dgm:t>
        <a:bodyPr/>
        <a:lstStyle/>
        <a:p>
          <a:endParaRPr lang="nl-NL"/>
        </a:p>
      </dgm:t>
    </dgm:pt>
    <dgm:pt modelId="{E9155B2C-85B5-4AE8-ABB2-4DF6399611AD}" type="pres">
      <dgm:prSet presAssocID="{EDD9737F-0583-49EE-A011-A4B581DBEDA5}" presName="Name0" presStyleCnt="0">
        <dgm:presLayoutVars>
          <dgm:dir/>
          <dgm:animLvl val="lvl"/>
          <dgm:resizeHandles val="exact"/>
        </dgm:presLayoutVars>
      </dgm:prSet>
      <dgm:spPr/>
    </dgm:pt>
    <dgm:pt modelId="{EA6915BB-CF6C-4F0A-BD1D-7747DB0AEBD6}" type="pres">
      <dgm:prSet presAssocID="{75BB5030-6682-422A-AC10-E7DBE14810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EE0C67-DF73-448F-9ABA-98C2DFCFC911}" type="pres">
      <dgm:prSet presAssocID="{A07352D7-FE15-49CF-B3B7-A16B32D7B241}" presName="parTxOnlySpace" presStyleCnt="0"/>
      <dgm:spPr/>
    </dgm:pt>
    <dgm:pt modelId="{D1965B7D-2ADB-48E1-8A76-FE1A3CA78A86}" type="pres">
      <dgm:prSet presAssocID="{BF08ADE3-707F-4858-8C0F-512B8A3CB5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F362D-7E30-41F6-A9E1-D101B51B42D1}" type="pres">
      <dgm:prSet presAssocID="{8350C005-22A2-4B90-8B6B-77D9997578C1}" presName="parTxOnlySpace" presStyleCnt="0"/>
      <dgm:spPr/>
    </dgm:pt>
    <dgm:pt modelId="{7DD0422B-1F32-44DA-AE4D-D7618AED90BD}" type="pres">
      <dgm:prSet presAssocID="{8ACBC691-ABF6-42AA-9EC8-315009EAE8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BB6DBD-F7C6-43B7-9F69-E63C5540CA8B}" type="pres">
      <dgm:prSet presAssocID="{28521B9C-1762-458B-A21E-19565D6B009F}" presName="parTxOnlySpace" presStyleCnt="0"/>
      <dgm:spPr/>
    </dgm:pt>
    <dgm:pt modelId="{A96AD24C-4A60-4E3A-A36E-0F1B528286CC}" type="pres">
      <dgm:prSet presAssocID="{E5D928CC-362D-45D4-9FC4-71573C32A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6AA37C-ED1B-4B52-BB1B-AE9E06E600E8}" srcId="{EDD9737F-0583-49EE-A011-A4B581DBEDA5}" destId="{8ACBC691-ABF6-42AA-9EC8-315009EAE80C}" srcOrd="2" destOrd="0" parTransId="{49291C56-8D2B-4790-8DA1-1596D728E828}" sibTransId="{28521B9C-1762-458B-A21E-19565D6B009F}"/>
    <dgm:cxn modelId="{7BF3ADC3-23AD-4C25-832F-73F5AAD0799A}" type="presOf" srcId="{EDD9737F-0583-49EE-A011-A4B581DBEDA5}" destId="{E9155B2C-85B5-4AE8-ABB2-4DF6399611AD}" srcOrd="0" destOrd="0" presId="urn:microsoft.com/office/officeart/2005/8/layout/chevron1"/>
    <dgm:cxn modelId="{E2332C75-8869-42D6-A794-56A0EB7463C9}" type="presOf" srcId="{E5D928CC-362D-45D4-9FC4-71573C32A7C6}" destId="{A96AD24C-4A60-4E3A-A36E-0F1B528286CC}" srcOrd="0" destOrd="0" presId="urn:microsoft.com/office/officeart/2005/8/layout/chevron1"/>
    <dgm:cxn modelId="{F5B82A76-3B14-4EEC-9DDE-F0CE1D317DF1}" type="presOf" srcId="{75BB5030-6682-422A-AC10-E7DBE1481067}" destId="{EA6915BB-CF6C-4F0A-BD1D-7747DB0AEBD6}" srcOrd="0" destOrd="0" presId="urn:microsoft.com/office/officeart/2005/8/layout/chevron1"/>
    <dgm:cxn modelId="{E76D144C-C4CD-4EF1-B513-11EC3AF7CE78}" srcId="{EDD9737F-0583-49EE-A011-A4B581DBEDA5}" destId="{BF08ADE3-707F-4858-8C0F-512B8A3CB54E}" srcOrd="1" destOrd="0" parTransId="{46A4BE21-A186-4953-BB1B-109337F733C2}" sibTransId="{8350C005-22A2-4B90-8B6B-77D9997578C1}"/>
    <dgm:cxn modelId="{776C8322-7F9A-4CAD-8E1F-519FC6E1EFDB}" srcId="{EDD9737F-0583-49EE-A011-A4B581DBEDA5}" destId="{75BB5030-6682-422A-AC10-E7DBE1481067}" srcOrd="0" destOrd="0" parTransId="{47863B3F-A12B-4AF5-B25F-28623805EFA0}" sibTransId="{A07352D7-FE15-49CF-B3B7-A16B32D7B241}"/>
    <dgm:cxn modelId="{CAE93948-0B7B-4106-9186-542D10241874}" srcId="{EDD9737F-0583-49EE-A011-A4B581DBEDA5}" destId="{E5D928CC-362D-45D4-9FC4-71573C32A7C6}" srcOrd="3" destOrd="0" parTransId="{CCCF6AD8-6D98-41ED-BF90-BB05B0187F17}" sibTransId="{6F83BB6F-A04B-4A21-9D33-D625E5635B0E}"/>
    <dgm:cxn modelId="{E1F2E0A6-8128-4A17-8B1C-F4CD6156B4F8}" type="presOf" srcId="{8ACBC691-ABF6-42AA-9EC8-315009EAE80C}" destId="{7DD0422B-1F32-44DA-AE4D-D7618AED90BD}" srcOrd="0" destOrd="0" presId="urn:microsoft.com/office/officeart/2005/8/layout/chevron1"/>
    <dgm:cxn modelId="{224B0C72-9683-4295-9E08-E78D7A1D57ED}" type="presOf" srcId="{BF08ADE3-707F-4858-8C0F-512B8A3CB54E}" destId="{D1965B7D-2ADB-48E1-8A76-FE1A3CA78A86}" srcOrd="0" destOrd="0" presId="urn:microsoft.com/office/officeart/2005/8/layout/chevron1"/>
    <dgm:cxn modelId="{222B80FA-1A5B-4678-BF3D-21C86FD7DAA0}" type="presParOf" srcId="{E9155B2C-85B5-4AE8-ABB2-4DF6399611AD}" destId="{EA6915BB-CF6C-4F0A-BD1D-7747DB0AEBD6}" srcOrd="0" destOrd="0" presId="urn:microsoft.com/office/officeart/2005/8/layout/chevron1"/>
    <dgm:cxn modelId="{A4B173FF-27E7-4E35-8293-A2135C6D6315}" type="presParOf" srcId="{E9155B2C-85B5-4AE8-ABB2-4DF6399611AD}" destId="{58EE0C67-DF73-448F-9ABA-98C2DFCFC911}" srcOrd="1" destOrd="0" presId="urn:microsoft.com/office/officeart/2005/8/layout/chevron1"/>
    <dgm:cxn modelId="{3192F57D-B448-48CE-B713-0DA5142E9BC9}" type="presParOf" srcId="{E9155B2C-85B5-4AE8-ABB2-4DF6399611AD}" destId="{D1965B7D-2ADB-48E1-8A76-FE1A3CA78A86}" srcOrd="2" destOrd="0" presId="urn:microsoft.com/office/officeart/2005/8/layout/chevron1"/>
    <dgm:cxn modelId="{0589A94A-EE66-4C0C-BF70-FAD1B609279F}" type="presParOf" srcId="{E9155B2C-85B5-4AE8-ABB2-4DF6399611AD}" destId="{D05F362D-7E30-41F6-A9E1-D101B51B42D1}" srcOrd="3" destOrd="0" presId="urn:microsoft.com/office/officeart/2005/8/layout/chevron1"/>
    <dgm:cxn modelId="{E070E0A1-321C-4E67-B71E-623BAD058267}" type="presParOf" srcId="{E9155B2C-85B5-4AE8-ABB2-4DF6399611AD}" destId="{7DD0422B-1F32-44DA-AE4D-D7618AED90BD}" srcOrd="4" destOrd="0" presId="urn:microsoft.com/office/officeart/2005/8/layout/chevron1"/>
    <dgm:cxn modelId="{A806C2E8-479A-4E2C-B580-7106202277B2}" type="presParOf" srcId="{E9155B2C-85B5-4AE8-ABB2-4DF6399611AD}" destId="{82BB6DBD-F7C6-43B7-9F69-E63C5540CA8B}" srcOrd="5" destOrd="0" presId="urn:microsoft.com/office/officeart/2005/8/layout/chevron1"/>
    <dgm:cxn modelId="{BF3B8D0F-F1DA-40BA-B183-AAACE1AD1E2F}" type="presParOf" srcId="{E9155B2C-85B5-4AE8-ABB2-4DF6399611AD}" destId="{A96AD24C-4A60-4E3A-A36E-0F1B528286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05A90-5C16-4E43-A928-825AE34702C9}">
      <dsp:nvSpPr>
        <dsp:cNvPr id="0" name=""/>
        <dsp:cNvSpPr/>
      </dsp:nvSpPr>
      <dsp:spPr>
        <a:xfrm>
          <a:off x="4721" y="262022"/>
          <a:ext cx="2064376" cy="1238625"/>
        </a:xfrm>
        <a:prstGeom prst="roundRect">
          <a:avLst>
            <a:gd name="adj" fmla="val 10000"/>
          </a:avLst>
        </a:prstGeom>
        <a:solidFill>
          <a:srgbClr val="00374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1" kern="1200" dirty="0" smtClean="0"/>
            <a:t>Keuze </a:t>
          </a:r>
          <a:r>
            <a:rPr lang="nl-NL" sz="2600" b="0" kern="1200" dirty="0" smtClean="0"/>
            <a:t>bieden</a:t>
          </a:r>
          <a:endParaRPr lang="nl-NL" sz="2600" b="0" kern="1200" dirty="0"/>
        </a:p>
      </dsp:txBody>
      <dsp:txXfrm>
        <a:off x="40999" y="298300"/>
        <a:ext cx="1991820" cy="1166069"/>
      </dsp:txXfrm>
    </dsp:sp>
    <dsp:sp modelId="{ACF047B4-082C-45CF-9AD8-F141ABAD3938}">
      <dsp:nvSpPr>
        <dsp:cNvPr id="0" name=""/>
        <dsp:cNvSpPr/>
      </dsp:nvSpPr>
      <dsp:spPr>
        <a:xfrm>
          <a:off x="2275535" y="625352"/>
          <a:ext cx="437647" cy="5119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2275535" y="727745"/>
        <a:ext cx="306353" cy="307179"/>
      </dsp:txXfrm>
    </dsp:sp>
    <dsp:sp modelId="{F6C605B1-7FB4-4C5E-8B22-1E46E489FEC2}">
      <dsp:nvSpPr>
        <dsp:cNvPr id="0" name=""/>
        <dsp:cNvSpPr/>
      </dsp:nvSpPr>
      <dsp:spPr>
        <a:xfrm>
          <a:off x="2894848" y="262022"/>
          <a:ext cx="2064376" cy="1238625"/>
        </a:xfrm>
        <a:prstGeom prst="roundRect">
          <a:avLst>
            <a:gd name="adj" fmla="val 10000"/>
          </a:avLst>
        </a:prstGeom>
        <a:solidFill>
          <a:srgbClr val="00374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1" kern="1200" dirty="0" smtClean="0"/>
            <a:t>Opties </a:t>
          </a:r>
          <a:r>
            <a:rPr lang="nl-NL" sz="2600" b="0" kern="1200" dirty="0" smtClean="0"/>
            <a:t>bespreken</a:t>
          </a:r>
          <a:endParaRPr lang="nl-NL" sz="2600" b="0" kern="1200" dirty="0"/>
        </a:p>
      </dsp:txBody>
      <dsp:txXfrm>
        <a:off x="2931126" y="298300"/>
        <a:ext cx="1991820" cy="1166069"/>
      </dsp:txXfrm>
    </dsp:sp>
    <dsp:sp modelId="{77744556-F067-4929-9E57-965D42AF5108}">
      <dsp:nvSpPr>
        <dsp:cNvPr id="0" name=""/>
        <dsp:cNvSpPr/>
      </dsp:nvSpPr>
      <dsp:spPr>
        <a:xfrm>
          <a:off x="5165662" y="625352"/>
          <a:ext cx="437647" cy="5119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5165662" y="727745"/>
        <a:ext cx="306353" cy="307179"/>
      </dsp:txXfrm>
    </dsp:sp>
    <dsp:sp modelId="{7A99FB77-51A0-4110-B401-F77F64C3241F}">
      <dsp:nvSpPr>
        <dsp:cNvPr id="0" name=""/>
        <dsp:cNvSpPr/>
      </dsp:nvSpPr>
      <dsp:spPr>
        <a:xfrm>
          <a:off x="5784975" y="262022"/>
          <a:ext cx="2064376" cy="1238625"/>
        </a:xfrm>
        <a:prstGeom prst="roundRect">
          <a:avLst>
            <a:gd name="adj" fmla="val 10000"/>
          </a:avLst>
        </a:prstGeom>
        <a:solidFill>
          <a:srgbClr val="00374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1" kern="1200" dirty="0" smtClean="0"/>
            <a:t>Voorkeuren</a:t>
          </a:r>
          <a:r>
            <a:rPr lang="nl-NL" sz="2600" kern="1200" dirty="0" smtClean="0"/>
            <a:t> achterhalen</a:t>
          </a:r>
          <a:endParaRPr lang="nl-NL" sz="2600" kern="1200" dirty="0"/>
        </a:p>
      </dsp:txBody>
      <dsp:txXfrm>
        <a:off x="5821253" y="298300"/>
        <a:ext cx="1991820" cy="1166069"/>
      </dsp:txXfrm>
    </dsp:sp>
    <dsp:sp modelId="{077B4472-4E94-40D7-8B64-47BDCD9265FE}">
      <dsp:nvSpPr>
        <dsp:cNvPr id="0" name=""/>
        <dsp:cNvSpPr/>
      </dsp:nvSpPr>
      <dsp:spPr>
        <a:xfrm>
          <a:off x="8055789" y="625352"/>
          <a:ext cx="437647" cy="5119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8055789" y="727745"/>
        <a:ext cx="306353" cy="307179"/>
      </dsp:txXfrm>
    </dsp:sp>
    <dsp:sp modelId="{DA3F81AA-79B8-44A7-95D5-468FA6371BC5}">
      <dsp:nvSpPr>
        <dsp:cNvPr id="0" name=""/>
        <dsp:cNvSpPr/>
      </dsp:nvSpPr>
      <dsp:spPr>
        <a:xfrm>
          <a:off x="8675102" y="262022"/>
          <a:ext cx="2064376" cy="1238625"/>
        </a:xfrm>
        <a:prstGeom prst="roundRect">
          <a:avLst>
            <a:gd name="adj" fmla="val 10000"/>
          </a:avLst>
        </a:prstGeom>
        <a:solidFill>
          <a:srgbClr val="00374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1" kern="1200" dirty="0" smtClean="0"/>
            <a:t>Beslissing</a:t>
          </a:r>
          <a:r>
            <a:rPr lang="nl-NL" sz="2600" kern="1200" dirty="0" smtClean="0"/>
            <a:t> nemen</a:t>
          </a:r>
          <a:endParaRPr lang="nl-NL" sz="2600" b="1" kern="1200" dirty="0"/>
        </a:p>
      </dsp:txBody>
      <dsp:txXfrm>
        <a:off x="8711380" y="298300"/>
        <a:ext cx="1991820" cy="11660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05A90-5C16-4E43-A928-825AE34702C9}">
      <dsp:nvSpPr>
        <dsp:cNvPr id="0" name=""/>
        <dsp:cNvSpPr/>
      </dsp:nvSpPr>
      <dsp:spPr>
        <a:xfrm>
          <a:off x="4721" y="262022"/>
          <a:ext cx="2064376" cy="1238625"/>
        </a:xfrm>
        <a:prstGeom prst="roundRect">
          <a:avLst>
            <a:gd name="adj" fmla="val 10000"/>
          </a:avLst>
        </a:prstGeom>
        <a:solidFill>
          <a:srgbClr val="00374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1" kern="1200" dirty="0" smtClean="0"/>
            <a:t>Keuze </a:t>
          </a:r>
          <a:r>
            <a:rPr lang="nl-NL" sz="2600" b="0" kern="1200" dirty="0" smtClean="0"/>
            <a:t>bieden</a:t>
          </a:r>
          <a:endParaRPr lang="nl-NL" sz="2600" b="0" kern="1200" dirty="0"/>
        </a:p>
      </dsp:txBody>
      <dsp:txXfrm>
        <a:off x="40999" y="298300"/>
        <a:ext cx="1991820" cy="1166069"/>
      </dsp:txXfrm>
    </dsp:sp>
    <dsp:sp modelId="{ACF047B4-082C-45CF-9AD8-F141ABAD3938}">
      <dsp:nvSpPr>
        <dsp:cNvPr id="0" name=""/>
        <dsp:cNvSpPr/>
      </dsp:nvSpPr>
      <dsp:spPr>
        <a:xfrm>
          <a:off x="2275535" y="625352"/>
          <a:ext cx="437647" cy="5119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2275535" y="727745"/>
        <a:ext cx="306353" cy="307179"/>
      </dsp:txXfrm>
    </dsp:sp>
    <dsp:sp modelId="{F6C605B1-7FB4-4C5E-8B22-1E46E489FEC2}">
      <dsp:nvSpPr>
        <dsp:cNvPr id="0" name=""/>
        <dsp:cNvSpPr/>
      </dsp:nvSpPr>
      <dsp:spPr>
        <a:xfrm>
          <a:off x="2894848" y="262022"/>
          <a:ext cx="2064376" cy="1238625"/>
        </a:xfrm>
        <a:prstGeom prst="roundRect">
          <a:avLst>
            <a:gd name="adj" fmla="val 10000"/>
          </a:avLst>
        </a:prstGeom>
        <a:solidFill>
          <a:srgbClr val="00374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1" kern="1200" dirty="0" smtClean="0"/>
            <a:t>Opties </a:t>
          </a:r>
          <a:r>
            <a:rPr lang="nl-NL" sz="2600" b="0" kern="1200" dirty="0" smtClean="0"/>
            <a:t>bespreken</a:t>
          </a:r>
          <a:endParaRPr lang="nl-NL" sz="2600" b="0" kern="1200" dirty="0"/>
        </a:p>
      </dsp:txBody>
      <dsp:txXfrm>
        <a:off x="2931126" y="298300"/>
        <a:ext cx="1991820" cy="1166069"/>
      </dsp:txXfrm>
    </dsp:sp>
    <dsp:sp modelId="{77744556-F067-4929-9E57-965D42AF5108}">
      <dsp:nvSpPr>
        <dsp:cNvPr id="0" name=""/>
        <dsp:cNvSpPr/>
      </dsp:nvSpPr>
      <dsp:spPr>
        <a:xfrm>
          <a:off x="5165662" y="625352"/>
          <a:ext cx="437647" cy="5119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5165662" y="727745"/>
        <a:ext cx="306353" cy="307179"/>
      </dsp:txXfrm>
    </dsp:sp>
    <dsp:sp modelId="{7A99FB77-51A0-4110-B401-F77F64C3241F}">
      <dsp:nvSpPr>
        <dsp:cNvPr id="0" name=""/>
        <dsp:cNvSpPr/>
      </dsp:nvSpPr>
      <dsp:spPr>
        <a:xfrm>
          <a:off x="5784975" y="262022"/>
          <a:ext cx="2064376" cy="1238625"/>
        </a:xfrm>
        <a:prstGeom prst="roundRect">
          <a:avLst>
            <a:gd name="adj" fmla="val 10000"/>
          </a:avLst>
        </a:prstGeom>
        <a:solidFill>
          <a:srgbClr val="00374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1" kern="1200" dirty="0" smtClean="0"/>
            <a:t>Voorkeuren </a:t>
          </a:r>
          <a:r>
            <a:rPr lang="nl-NL" sz="2600" b="0" kern="1200" dirty="0" smtClean="0"/>
            <a:t>achterhalen</a:t>
          </a:r>
          <a:endParaRPr lang="nl-NL" sz="2600" b="0" kern="1200" dirty="0"/>
        </a:p>
      </dsp:txBody>
      <dsp:txXfrm>
        <a:off x="5821253" y="298300"/>
        <a:ext cx="1991820" cy="1166069"/>
      </dsp:txXfrm>
    </dsp:sp>
    <dsp:sp modelId="{077B4472-4E94-40D7-8B64-47BDCD9265FE}">
      <dsp:nvSpPr>
        <dsp:cNvPr id="0" name=""/>
        <dsp:cNvSpPr/>
      </dsp:nvSpPr>
      <dsp:spPr>
        <a:xfrm>
          <a:off x="8055789" y="625352"/>
          <a:ext cx="437647" cy="5119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8055789" y="727745"/>
        <a:ext cx="306353" cy="307179"/>
      </dsp:txXfrm>
    </dsp:sp>
    <dsp:sp modelId="{DA3F81AA-79B8-44A7-95D5-468FA6371BC5}">
      <dsp:nvSpPr>
        <dsp:cNvPr id="0" name=""/>
        <dsp:cNvSpPr/>
      </dsp:nvSpPr>
      <dsp:spPr>
        <a:xfrm>
          <a:off x="8675102" y="262022"/>
          <a:ext cx="2064376" cy="1238625"/>
        </a:xfrm>
        <a:prstGeom prst="roundRect">
          <a:avLst>
            <a:gd name="adj" fmla="val 10000"/>
          </a:avLst>
        </a:prstGeom>
        <a:solidFill>
          <a:srgbClr val="00374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b="1" kern="1200" dirty="0" smtClean="0"/>
            <a:t>Beslissing</a:t>
          </a:r>
          <a:r>
            <a:rPr lang="nl-NL" sz="2600" kern="1200" dirty="0" smtClean="0"/>
            <a:t> nemen</a:t>
          </a:r>
          <a:endParaRPr lang="nl-NL" sz="2600" b="1" kern="1200" dirty="0"/>
        </a:p>
      </dsp:txBody>
      <dsp:txXfrm>
        <a:off x="8711380" y="298300"/>
        <a:ext cx="1991820" cy="1166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15BB-CF6C-4F0A-BD1D-7747DB0AEBD6}">
      <dsp:nvSpPr>
        <dsp:cNvPr id="0" name=""/>
        <dsp:cNvSpPr/>
      </dsp:nvSpPr>
      <dsp:spPr>
        <a:xfrm>
          <a:off x="5923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Keuze bieden</a:t>
          </a:r>
          <a:endParaRPr lang="nl-NL" sz="1300" kern="1200" dirty="0"/>
        </a:p>
      </dsp:txBody>
      <dsp:txXfrm>
        <a:off x="163959" y="0"/>
        <a:ext cx="3131783" cy="316071"/>
      </dsp:txXfrm>
    </dsp:sp>
    <dsp:sp modelId="{D1965B7D-2ADB-48E1-8A76-FE1A3CA78A86}">
      <dsp:nvSpPr>
        <dsp:cNvPr id="0" name=""/>
        <dsp:cNvSpPr/>
      </dsp:nvSpPr>
      <dsp:spPr>
        <a:xfrm>
          <a:off x="3108991" y="0"/>
          <a:ext cx="3447854" cy="316071"/>
        </a:xfrm>
        <a:prstGeom prst="chevron">
          <a:avLst/>
        </a:prstGeom>
        <a:solidFill>
          <a:srgbClr val="E8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Opties bespreken</a:t>
          </a:r>
          <a:endParaRPr lang="nl-NL" sz="1300" kern="1200" dirty="0"/>
        </a:p>
      </dsp:txBody>
      <dsp:txXfrm>
        <a:off x="3267027" y="0"/>
        <a:ext cx="3131783" cy="316071"/>
      </dsp:txXfrm>
    </dsp:sp>
    <dsp:sp modelId="{7DD0422B-1F32-44DA-AE4D-D7618AED90BD}">
      <dsp:nvSpPr>
        <dsp:cNvPr id="0" name=""/>
        <dsp:cNvSpPr/>
      </dsp:nvSpPr>
      <dsp:spPr>
        <a:xfrm>
          <a:off x="6212060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Voorkeuren</a:t>
          </a:r>
          <a:r>
            <a:rPr lang="nl-NL" sz="1300" kern="1200" dirty="0" smtClean="0"/>
            <a:t> achterhalen</a:t>
          </a:r>
          <a:endParaRPr lang="nl-NL" sz="1300" kern="1200" dirty="0"/>
        </a:p>
      </dsp:txBody>
      <dsp:txXfrm>
        <a:off x="6370096" y="0"/>
        <a:ext cx="3131783" cy="316071"/>
      </dsp:txXfrm>
    </dsp:sp>
    <dsp:sp modelId="{A96AD24C-4A60-4E3A-A36E-0F1B528286CC}">
      <dsp:nvSpPr>
        <dsp:cNvPr id="0" name=""/>
        <dsp:cNvSpPr/>
      </dsp:nvSpPr>
      <dsp:spPr>
        <a:xfrm>
          <a:off x="9315129" y="0"/>
          <a:ext cx="3447854" cy="316071"/>
        </a:xfrm>
        <a:prstGeom prst="chevron">
          <a:avLst/>
        </a:prstGeom>
        <a:solidFill>
          <a:srgbClr val="00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Beslissing nemen</a:t>
          </a:r>
          <a:endParaRPr lang="nl-NL" sz="1300" b="1" kern="1200" dirty="0"/>
        </a:p>
      </dsp:txBody>
      <dsp:txXfrm>
        <a:off x="9473165" y="0"/>
        <a:ext cx="3131783" cy="316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90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199" y="6381750"/>
            <a:ext cx="5402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 dirty="0" smtClean="0"/>
              <a:t>Training Gedeelde Besluitvorming voor oncologen | september 2019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09" y="6296800"/>
            <a:ext cx="553492" cy="5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5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6.wmf"/><Relationship Id="rId9" Type="http://schemas.microsoft.com/office/2007/relationships/diagramDrawing" Target="../diagrams/drawin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27C79-C680-4A7F-8DF6-D93FA9B6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915" y="1187677"/>
            <a:ext cx="8661109" cy="115275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Samen Beslissen in de palliatieve oncologische zorg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9CBB0D-5C54-4D58-8000-D86D3E690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Een training voor medisch oncologen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1324DEE1-F181-457F-AFA4-4B8EA29112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9429" y="592183"/>
            <a:ext cx="2220685" cy="28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6427350"/>
              </p:ext>
            </p:extLst>
          </p:nvPr>
        </p:nvGraphicFramePr>
        <p:xfrm>
          <a:off x="673100" y="1318260"/>
          <a:ext cx="10744200" cy="3845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340916978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851410606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040315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Voordelen</a:t>
                      </a:r>
                      <a:endParaRPr lang="nl-NL" dirty="0"/>
                    </a:p>
                  </a:txBody>
                  <a:tcPr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Nadelen</a:t>
                      </a:r>
                      <a:endParaRPr lang="nl-NL" dirty="0"/>
                    </a:p>
                  </a:txBody>
                  <a:tcPr>
                    <a:solidFill>
                      <a:srgbClr val="E8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432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69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44089"/>
                  </a:ext>
                </a:extLst>
              </a:tr>
            </a:tbl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5771652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6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4341775"/>
              </p:ext>
            </p:extLst>
          </p:nvPr>
        </p:nvGraphicFramePr>
        <p:xfrm>
          <a:off x="673100" y="1313452"/>
          <a:ext cx="10744200" cy="3845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340916978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851410606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040315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Voordelen</a:t>
                      </a:r>
                      <a:endParaRPr lang="nl-NL" dirty="0"/>
                    </a:p>
                  </a:txBody>
                  <a:tcPr>
                    <a:solidFill>
                      <a:srgbClr val="E8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Nadelen</a:t>
                      </a:r>
                      <a:endParaRPr lang="nl-NL" dirty="0"/>
                    </a:p>
                  </a:txBody>
                  <a:tcPr>
                    <a:solidFill>
                      <a:srgbClr val="E8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432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300" dirty="0" smtClean="0"/>
                        <a:t>Behandeling</a:t>
                      </a:r>
                      <a:r>
                        <a:rPr lang="nl-NL" sz="2300" baseline="0" dirty="0" smtClean="0"/>
                        <a:t> gericht op klachten</a:t>
                      </a:r>
                      <a:endParaRPr lang="nl-NL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Helemaal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gericht</a:t>
                      </a:r>
                      <a:r>
                        <a:rPr lang="en-US" baseline="0" dirty="0" smtClean="0"/>
                        <a:t> op het </a:t>
                      </a:r>
                      <a:r>
                        <a:rPr lang="en-US" baseline="0" dirty="0" err="1" smtClean="0"/>
                        <a:t>verlichten</a:t>
                      </a:r>
                      <a:r>
                        <a:rPr lang="en-US" baseline="0" dirty="0" smtClean="0"/>
                        <a:t> van </a:t>
                      </a:r>
                      <a:r>
                        <a:rPr lang="en-US" baseline="0" dirty="0" err="1" smtClean="0"/>
                        <a:t>klachten</a:t>
                      </a:r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Niet ‘extra’</a:t>
                      </a:r>
                      <a:r>
                        <a:rPr lang="nl-NL" baseline="0" dirty="0" smtClean="0"/>
                        <a:t> ziek maken</a:t>
                      </a:r>
                    </a:p>
                    <a:p>
                      <a:r>
                        <a:rPr lang="nl-NL" baseline="0" dirty="0" smtClean="0"/>
                        <a:t/>
                      </a:r>
                      <a:br>
                        <a:rPr lang="nl-NL" baseline="0" dirty="0" smtClean="0"/>
                      </a:br>
                      <a:r>
                        <a:rPr lang="nl-NL" baseline="0" dirty="0" smtClean="0"/>
                        <a:t>Zo min mogelijk belastende medische behandeling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Tumor niet geremd/verkleind: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Klachten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komen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verergeren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mogelijk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eerder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Overlijden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ziekte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komt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mogelijk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eerder</a:t>
                      </a:r>
                      <a:endParaRPr lang="nl-NL" baseline="0" dirty="0" smtClean="0"/>
                    </a:p>
                    <a:p>
                      <a:endParaRPr lang="nl-NL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69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300" dirty="0" smtClean="0"/>
                        <a:t>Behandeling</a:t>
                      </a:r>
                      <a:r>
                        <a:rPr lang="nl-NL" sz="2300" baseline="0" dirty="0" smtClean="0"/>
                        <a:t> gericht op klachten </a:t>
                      </a:r>
                      <a:r>
                        <a:rPr lang="nl-NL" sz="2300" dirty="0" smtClean="0"/>
                        <a:t>plus systemische</a:t>
                      </a:r>
                      <a:r>
                        <a:rPr lang="nl-NL" sz="2300" baseline="0" dirty="0" smtClean="0"/>
                        <a:t> </a:t>
                      </a:r>
                      <a:r>
                        <a:rPr lang="nl-NL" sz="2300" dirty="0" smtClean="0"/>
                        <a:t>therapie</a:t>
                      </a:r>
                      <a:endParaRPr lang="nl-NL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dirty="0" smtClean="0"/>
                        <a:t>Kans op remmen/verkleinen tumor:</a:t>
                      </a:r>
                      <a:endParaRPr lang="nl-NL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dirty="0" smtClean="0"/>
                        <a:t>Dat kan k</a:t>
                      </a:r>
                      <a:r>
                        <a:rPr lang="nl-NL" baseline="0" dirty="0" smtClean="0"/>
                        <a:t>lachten verlichten/uitstellen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baseline="0" dirty="0" smtClean="0"/>
                        <a:t>Dat kan leven verlengen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Bijwerkingen (kansen en ernst)</a:t>
                      </a:r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Belasting</a:t>
                      </a:r>
                      <a:r>
                        <a:rPr lang="nl-NL" baseline="0" dirty="0" smtClean="0"/>
                        <a:t> van behandeling (ziekenhuisbezoek, kuurschema’s)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44089"/>
                  </a:ext>
                </a:extLst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62647875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31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Levensverwachting/overlevingswinst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73100" y="2100535"/>
            <a:ext cx="10744200" cy="3751308"/>
          </a:xfrm>
        </p:spPr>
        <p:txBody>
          <a:bodyPr/>
          <a:lstStyle/>
          <a:p>
            <a:r>
              <a:rPr lang="nl-NL" dirty="0" smtClean="0"/>
              <a:t>Bied aan wat je kan vertellen. ‘Wilt u iets weten over de levensverwachting?’</a:t>
            </a:r>
          </a:p>
          <a:p>
            <a:r>
              <a:rPr lang="nl-NL" dirty="0" smtClean="0"/>
              <a:t>Indien ja:</a:t>
            </a:r>
          </a:p>
          <a:p>
            <a:pPr lvl="1"/>
            <a:r>
              <a:rPr lang="nl-NL" dirty="0" smtClean="0"/>
              <a:t>Vraag wat patiënt wil weten (en waarom wel/niet)</a:t>
            </a:r>
            <a:endParaRPr lang="nl-NL" dirty="0"/>
          </a:p>
          <a:p>
            <a:pPr lvl="1"/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besluitvorming</a:t>
            </a:r>
            <a:r>
              <a:rPr lang="en-US" dirty="0" smtClean="0"/>
              <a:t> van </a:t>
            </a:r>
            <a:r>
              <a:rPr lang="en-US" dirty="0" err="1" smtClean="0"/>
              <a:t>belang</a:t>
            </a:r>
            <a:r>
              <a:rPr lang="en-US" dirty="0" smtClean="0"/>
              <a:t>: wat is de </a:t>
            </a:r>
            <a:r>
              <a:rPr lang="en-US" dirty="0" err="1" smtClean="0"/>
              <a:t>winst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Benadruk</a:t>
            </a:r>
            <a:r>
              <a:rPr lang="en-US" dirty="0" smtClean="0"/>
              <a:t> </a:t>
            </a:r>
            <a:r>
              <a:rPr lang="en-US" dirty="0" err="1" smtClean="0"/>
              <a:t>spreiding</a:t>
            </a:r>
            <a:r>
              <a:rPr lang="en-US" dirty="0" smtClean="0"/>
              <a:t>: </a:t>
            </a:r>
            <a:r>
              <a:rPr lang="en-US" dirty="0" err="1"/>
              <a:t>slechtste</a:t>
            </a:r>
            <a:r>
              <a:rPr lang="en-US" dirty="0"/>
              <a:t>,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waarschijnlijke</a:t>
            </a:r>
            <a:r>
              <a:rPr lang="en-US" dirty="0"/>
              <a:t>, en </a:t>
            </a:r>
            <a:r>
              <a:rPr lang="en-US" dirty="0" err="1"/>
              <a:t>beste</a:t>
            </a:r>
            <a:r>
              <a:rPr lang="en-US" dirty="0"/>
              <a:t> scenario</a:t>
            </a:r>
          </a:p>
          <a:p>
            <a:pPr lvl="1"/>
            <a:r>
              <a:rPr lang="nl-NL" dirty="0" smtClean="0"/>
              <a:t>Benadruk onzekerheid en onmogelijkheid voor individu te voorspellen</a:t>
            </a:r>
            <a:endParaRPr lang="nl-NL" dirty="0"/>
          </a:p>
          <a:p>
            <a:r>
              <a:rPr lang="nl-NL" dirty="0" smtClean="0"/>
              <a:t>Indien nee:</a:t>
            </a:r>
          </a:p>
          <a:p>
            <a:pPr lvl="1"/>
            <a:r>
              <a:rPr lang="nl-NL" dirty="0" smtClean="0"/>
              <a:t>Biedt aan dat jullie er altijd op terug kunnen komen</a:t>
            </a:r>
            <a:endParaRPr lang="nl-N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62647875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13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Communiceren over kansen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Gebruik bij voorkeur niet alleen woorden als vaak, soms, meestal</a:t>
            </a:r>
          </a:p>
          <a:p>
            <a:r>
              <a:rPr lang="nl-NL" dirty="0" smtClean="0"/>
              <a:t>Geef cijfers: zowel percentages als natuurlijke frequenties (van de 100 mensen zoals u…)</a:t>
            </a:r>
          </a:p>
          <a:p>
            <a:endParaRPr lang="nl-NL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62647875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17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Communiceren over kansen</a:t>
            </a:r>
            <a:endParaRPr lang="nl-NL" dirty="0"/>
          </a:p>
        </p:txBody>
      </p:sp>
      <p:pic>
        <p:nvPicPr>
          <p:cNvPr id="9" name="Picture 4" descr="hannek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74" y="2086175"/>
            <a:ext cx="5111496" cy="319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62647875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34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Reactie patiënt</a:t>
            </a:r>
            <a:endParaRPr lang="nl-NL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95556"/>
              </p:ext>
            </p:extLst>
          </p:nvPr>
        </p:nvGraphicFramePr>
        <p:xfrm>
          <a:off x="2868785" y="2328564"/>
          <a:ext cx="5673408" cy="338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Document" r:id="rId3" imgW="7200900" imgH="5334000" progId="Word.Document.8">
                  <p:embed/>
                </p:oleObj>
              </mc:Choice>
              <mc:Fallback>
                <p:oleObj name="Document" r:id="rId3" imgW="7200900" imgH="5334000" progId="Word.Document.8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785" y="2328564"/>
                        <a:ext cx="5673408" cy="3386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62647875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72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Basisvaardigheden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Agenderen</a:t>
            </a:r>
          </a:p>
          <a:p>
            <a:r>
              <a:rPr lang="nl-NL" dirty="0" smtClean="0"/>
              <a:t>Informeren</a:t>
            </a:r>
          </a:p>
          <a:p>
            <a:r>
              <a:rPr lang="nl-NL" dirty="0" smtClean="0"/>
              <a:t>Exploreren</a:t>
            </a:r>
            <a:endParaRPr lang="nl-NL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62647875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5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Voorkeuren achterhalen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Wat zijn wensen/waarden patiënt</a:t>
            </a:r>
          </a:p>
          <a:p>
            <a:r>
              <a:rPr lang="nl-NL" dirty="0" smtClean="0"/>
              <a:t>Hoe weegt de patiënt de voor- en nadelen van de opties</a:t>
            </a:r>
            <a:endParaRPr lang="nl-NL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89867711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2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Voorkeuren achterhalen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84022" y="2131171"/>
            <a:ext cx="10744200" cy="3751308"/>
          </a:xfrm>
        </p:spPr>
        <p:txBody>
          <a:bodyPr/>
          <a:lstStyle/>
          <a:p>
            <a:r>
              <a:rPr lang="nl-NL" dirty="0" smtClean="0"/>
              <a:t>Exploreren</a:t>
            </a:r>
          </a:p>
          <a:p>
            <a:pPr lvl="1"/>
            <a:r>
              <a:rPr lang="nl-NL" dirty="0" smtClean="0"/>
              <a:t>Luisteren</a:t>
            </a:r>
          </a:p>
          <a:p>
            <a:pPr lvl="1"/>
            <a:r>
              <a:rPr lang="nl-NL" dirty="0" smtClean="0"/>
              <a:t>Interventies</a:t>
            </a:r>
          </a:p>
          <a:p>
            <a:pPr lvl="2"/>
            <a:r>
              <a:rPr lang="nl-NL" dirty="0" smtClean="0"/>
              <a:t>Samenvatten</a:t>
            </a:r>
          </a:p>
          <a:p>
            <a:pPr lvl="2"/>
            <a:r>
              <a:rPr lang="nl-NL" dirty="0" smtClean="0"/>
              <a:t>Doorvragen</a:t>
            </a:r>
          </a:p>
          <a:p>
            <a:pPr lvl="2"/>
            <a:r>
              <a:rPr lang="nl-NL" dirty="0" smtClean="0"/>
              <a:t>Reflecteren</a:t>
            </a:r>
          </a:p>
          <a:p>
            <a:pPr lvl="3"/>
            <a:r>
              <a:rPr lang="en-US" dirty="0" err="1" smtClean="0"/>
              <a:t>Emoties</a:t>
            </a:r>
            <a:r>
              <a:rPr lang="en-US" dirty="0" smtClean="0"/>
              <a:t> (en </a:t>
            </a:r>
            <a:r>
              <a:rPr lang="en-US" dirty="0" err="1" smtClean="0"/>
              <a:t>oorzaak</a:t>
            </a:r>
            <a:r>
              <a:rPr lang="en-US" dirty="0" smtClean="0"/>
              <a:t> </a:t>
            </a:r>
            <a:r>
              <a:rPr lang="en-US" dirty="0" err="1" smtClean="0"/>
              <a:t>emoties</a:t>
            </a:r>
            <a:r>
              <a:rPr lang="en-US" dirty="0" smtClean="0"/>
              <a:t>) </a:t>
            </a:r>
          </a:p>
          <a:p>
            <a:pPr marL="1371600" lvl="3" indent="0">
              <a:buNone/>
            </a:pPr>
            <a:r>
              <a:rPr lang="en-US" sz="1500" i="1" dirty="0" smtClean="0"/>
              <a:t>‘</a:t>
            </a:r>
            <a:r>
              <a:rPr lang="en-US" sz="1500" i="1" dirty="0" err="1" smtClean="0"/>
              <a:t>Wanneer</a:t>
            </a:r>
            <a:r>
              <a:rPr lang="en-US" sz="1500" i="1" dirty="0" smtClean="0"/>
              <a:t> u zo </a:t>
            </a:r>
            <a:r>
              <a:rPr lang="en-US" sz="1500" i="1" dirty="0" err="1" smtClean="0"/>
              <a:t>terugdenkt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aan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uw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broer</a:t>
            </a:r>
            <a:r>
              <a:rPr lang="en-US" sz="1500" i="1" dirty="0" smtClean="0"/>
              <a:t>, </a:t>
            </a:r>
            <a:r>
              <a:rPr lang="en-US" sz="1500" i="1" dirty="0" err="1" smtClean="0"/>
              <a:t>maakt</a:t>
            </a:r>
            <a:r>
              <a:rPr lang="en-US" sz="1500" i="1" dirty="0" smtClean="0"/>
              <a:t> het u bang </a:t>
            </a:r>
            <a:r>
              <a:rPr lang="en-US" sz="1500" i="1" dirty="0" err="1" smtClean="0"/>
              <a:t>voor</a:t>
            </a:r>
            <a:r>
              <a:rPr lang="en-US" sz="1500" i="1" dirty="0" smtClean="0"/>
              <a:t> wat </a:t>
            </a:r>
            <a:r>
              <a:rPr lang="en-US" sz="1500" i="1" dirty="0" err="1" smtClean="0"/>
              <a:t>er</a:t>
            </a:r>
            <a:r>
              <a:rPr lang="en-US" sz="1500" i="1" dirty="0" smtClean="0"/>
              <a:t> met u </a:t>
            </a:r>
            <a:r>
              <a:rPr lang="en-US" sz="1500" i="1" dirty="0" err="1" smtClean="0"/>
              <a:t>gaat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gebeuren</a:t>
            </a:r>
            <a:r>
              <a:rPr lang="en-US" sz="1500" i="1" dirty="0" smtClean="0"/>
              <a:t>’ </a:t>
            </a:r>
            <a:endParaRPr lang="en-US" sz="1500" dirty="0" smtClean="0"/>
          </a:p>
          <a:p>
            <a:pPr lvl="3"/>
            <a:r>
              <a:rPr lang="en-US" dirty="0" err="1" smtClean="0"/>
              <a:t>Overwegingen</a:t>
            </a:r>
            <a:r>
              <a:rPr lang="en-US" dirty="0" smtClean="0"/>
              <a:t> (help de patient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stapje</a:t>
            </a:r>
            <a:r>
              <a:rPr lang="en-US" dirty="0" smtClean="0"/>
              <a:t> </a:t>
            </a:r>
            <a:r>
              <a:rPr lang="en-US" dirty="0" err="1" smtClean="0"/>
              <a:t>verder</a:t>
            </a:r>
            <a:r>
              <a:rPr lang="en-US" dirty="0" smtClean="0"/>
              <a:t>)</a:t>
            </a:r>
          </a:p>
          <a:p>
            <a:pPr marL="1371600" lvl="3" indent="0">
              <a:buNone/>
            </a:pPr>
            <a:r>
              <a:rPr lang="en-US" sz="1500" i="1" dirty="0" smtClean="0"/>
              <a:t>‘U </a:t>
            </a:r>
            <a:r>
              <a:rPr lang="en-US" sz="1500" i="1" dirty="0" err="1" smtClean="0"/>
              <a:t>vraagt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zich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af</a:t>
            </a:r>
            <a:r>
              <a:rPr lang="en-US" sz="1500" i="1" dirty="0" smtClean="0"/>
              <a:t> of u </a:t>
            </a:r>
            <a:r>
              <a:rPr lang="en-US" sz="1500" i="1" dirty="0" err="1" smtClean="0"/>
              <a:t>waar</a:t>
            </a:r>
            <a:r>
              <a:rPr lang="en-US" sz="1500" i="1" dirty="0" smtClean="0"/>
              <a:t> u het </a:t>
            </a:r>
            <a:r>
              <a:rPr lang="en-US" sz="1500" i="1" dirty="0" err="1" smtClean="0"/>
              <a:t>eigenlijk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voor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doet</a:t>
            </a:r>
            <a:r>
              <a:rPr lang="en-US" sz="1500" i="1" dirty="0" smtClean="0"/>
              <a:t>’ </a:t>
            </a:r>
            <a:endParaRPr lang="nl-NL" sz="1500" i="1" dirty="0" smtClean="0"/>
          </a:p>
          <a:p>
            <a:pPr marL="914400" lvl="2" indent="0">
              <a:buNone/>
            </a:pPr>
            <a:endParaRPr lang="nl-NL" sz="1800" i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99054659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45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92" y="957943"/>
            <a:ext cx="7695264" cy="515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99054659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5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5DD129E-907D-47EF-9A0B-7CD196CC3F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Kennismaken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Opfrissen theorie 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Oefenen met acteur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Afsluiten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2EABD469-25FC-40A7-88DD-D496840E6E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8ADF53D-5C36-4547-A976-78DEA817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51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37625" y="324235"/>
            <a:ext cx="8436993" cy="5822372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99054659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16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</a:t>
            </a:r>
            <a:r>
              <a:rPr lang="nl-NL" dirty="0" smtClean="0"/>
              <a:t>. Besluit nemen</a:t>
            </a:r>
            <a:br>
              <a:rPr lang="nl-NL" dirty="0" smtClean="0"/>
            </a:br>
            <a:r>
              <a:rPr lang="nl-NL" b="0" dirty="0" smtClean="0"/>
              <a:t>van voorkeur naar besluit</a:t>
            </a:r>
            <a:endParaRPr lang="nl-NL" b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i="1" dirty="0" smtClean="0"/>
              <a:t>Doel GB: Een beslissing die het beste past bij de patiënt op een manier die voor beide partijen bevredigend is.</a:t>
            </a:r>
          </a:p>
          <a:p>
            <a:r>
              <a:rPr lang="nl-NL" dirty="0" smtClean="0"/>
              <a:t>Voorkeuren exploreren</a:t>
            </a:r>
          </a:p>
          <a:p>
            <a:r>
              <a:rPr lang="nl-NL" dirty="0" smtClean="0"/>
              <a:t>Beslissingsbereidheid achterhalen </a:t>
            </a:r>
            <a:r>
              <a:rPr lang="nl-NL" i="1" dirty="0" smtClean="0"/>
              <a:t>‘Gaan we </a:t>
            </a:r>
            <a:r>
              <a:rPr lang="nl-NL" i="1" u="sng" dirty="0" smtClean="0"/>
              <a:t>nu</a:t>
            </a:r>
            <a:r>
              <a:rPr lang="nl-NL" i="1" dirty="0" smtClean="0"/>
              <a:t> beslissen en </a:t>
            </a:r>
            <a:r>
              <a:rPr lang="nl-NL" i="1" u="sng" dirty="0" smtClean="0"/>
              <a:t>kunt</a:t>
            </a:r>
            <a:r>
              <a:rPr lang="nl-NL" i="1" dirty="0" smtClean="0"/>
              <a:t> u beslissen’</a:t>
            </a:r>
          </a:p>
          <a:p>
            <a:pPr lvl="1"/>
            <a:r>
              <a:rPr lang="nl-NL" sz="1800" dirty="0" smtClean="0"/>
              <a:t>Benadrukken dat besluit kan worden heroverwogen</a:t>
            </a:r>
          </a:p>
          <a:p>
            <a:pPr lvl="1"/>
            <a:r>
              <a:rPr lang="nl-NL" sz="1800" dirty="0" smtClean="0"/>
              <a:t>Desgewenst adviseren op basis van waarden/weging patiënt</a:t>
            </a:r>
          </a:p>
          <a:p>
            <a:pPr lvl="1"/>
            <a:r>
              <a:rPr lang="nl-NL" sz="1800" dirty="0" smtClean="0"/>
              <a:t>Desgewenst beslissing uitstellen</a:t>
            </a:r>
          </a:p>
          <a:p>
            <a:pPr lvl="1"/>
            <a:r>
              <a:rPr lang="nl-NL" sz="1800" dirty="0" smtClean="0"/>
              <a:t>Bespreken dat ook andere zorgverleners bij besluitvorming kunnen worden betrokken (huisarts, verpleegkundige) en daar eventueel een afspraak voor maken</a:t>
            </a:r>
            <a:endParaRPr lang="nl-NL" sz="18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62364365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72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Beslissen in een vervolgconsult </a:t>
            </a:r>
            <a:br>
              <a:rPr lang="nl-NL" dirty="0" smtClean="0"/>
            </a:br>
            <a:r>
              <a:rPr lang="nl-NL" b="0" dirty="0" smtClean="0"/>
              <a:t>bij stabiele ziekte/response</a:t>
            </a:r>
            <a:endParaRPr lang="nl-NL" b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476964"/>
              </p:ext>
            </p:extLst>
          </p:nvPr>
        </p:nvGraphicFramePr>
        <p:xfrm>
          <a:off x="673100" y="3183153"/>
          <a:ext cx="10744200" cy="176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04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2D417FAB-8F62-4FD7-855C-3F6DF8D81F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" y="603738"/>
            <a:ext cx="12191046" cy="6254261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4C8419C-8A51-4DBB-97A9-6C692EA896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Kennismaking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Hoe </a:t>
            </a:r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 </a:t>
            </a:r>
            <a:r>
              <a:rPr lang="en-US" dirty="0" err="1" smtClean="0"/>
              <a:t>jezelf</a:t>
            </a:r>
            <a:r>
              <a:rPr lang="en-US" dirty="0" smtClean="0"/>
              <a:t> in </a:t>
            </a:r>
            <a:r>
              <a:rPr lang="en-US" dirty="0" err="1" smtClean="0"/>
              <a:t>gesprekken</a:t>
            </a:r>
            <a:r>
              <a:rPr lang="en-US" dirty="0" smtClean="0"/>
              <a:t> over de </a:t>
            </a:r>
            <a:r>
              <a:rPr lang="en-US" dirty="0" err="1" smtClean="0"/>
              <a:t>behandeling</a:t>
            </a:r>
            <a:r>
              <a:rPr lang="en-US" dirty="0" smtClean="0"/>
              <a:t> met </a:t>
            </a:r>
            <a:r>
              <a:rPr lang="en-US" dirty="0" err="1" smtClean="0"/>
              <a:t>patienten</a:t>
            </a:r>
            <a:r>
              <a:rPr lang="en-US" dirty="0" smtClean="0"/>
              <a:t> met </a:t>
            </a:r>
            <a:r>
              <a:rPr lang="en-US" dirty="0" err="1" smtClean="0"/>
              <a:t>ongeneeslijke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Wat is </a:t>
            </a:r>
            <a:r>
              <a:rPr lang="en-US" dirty="0" err="1" smtClean="0"/>
              <a:t>jouw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, </a:t>
            </a:r>
            <a:r>
              <a:rPr lang="en-US" dirty="0" err="1" smtClean="0"/>
              <a:t>jouw</a:t>
            </a:r>
            <a:r>
              <a:rPr lang="en-US" dirty="0" smtClean="0"/>
              <a:t> </a:t>
            </a:r>
            <a:r>
              <a:rPr lang="en-US" dirty="0" err="1" smtClean="0"/>
              <a:t>kwaliteit</a:t>
            </a:r>
            <a:r>
              <a:rPr lang="en-US" dirty="0" smtClean="0"/>
              <a:t>, </a:t>
            </a:r>
            <a:r>
              <a:rPr lang="en-US" dirty="0" err="1" smtClean="0"/>
              <a:t>jouw</a:t>
            </a:r>
            <a:r>
              <a:rPr lang="en-US" dirty="0" smtClean="0"/>
              <a:t> </a:t>
            </a:r>
            <a:r>
              <a:rPr lang="en-US" dirty="0" err="1" smtClean="0"/>
              <a:t>gevoel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jouw</a:t>
            </a:r>
            <a:r>
              <a:rPr lang="en-US" dirty="0" smtClean="0"/>
              <a:t> </a:t>
            </a:r>
            <a:r>
              <a:rPr lang="en-US" dirty="0" err="1" smtClean="0"/>
              <a:t>leerpunt</a:t>
            </a:r>
            <a:r>
              <a:rPr lang="en-US" dirty="0" smtClean="0"/>
              <a:t> in die </a:t>
            </a:r>
            <a:r>
              <a:rPr lang="en-US" dirty="0" err="1" smtClean="0"/>
              <a:t>gesprekken</a:t>
            </a:r>
            <a:r>
              <a:rPr lang="en-US" dirty="0" smtClean="0"/>
              <a:t>? </a:t>
            </a:r>
          </a:p>
        </p:txBody>
      </p:sp>
      <p:sp>
        <p:nvSpPr>
          <p:cNvPr id="8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23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Opfrissen theorie e-learning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74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Opfrissen theorie e-learning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711199" y="2160612"/>
            <a:ext cx="11116056" cy="3751308"/>
          </a:xfrm>
        </p:spPr>
        <p:txBody>
          <a:bodyPr/>
          <a:lstStyle/>
          <a:p>
            <a:r>
              <a:rPr lang="nl-NL" dirty="0" smtClean="0"/>
              <a:t>Doel Samen Beslissen: </a:t>
            </a:r>
            <a:r>
              <a:rPr lang="nl-NL" i="1" dirty="0"/>
              <a:t>Een beslissing die het beste past bij de patiënt op een manier die voor beide partijen bevredigend is.</a:t>
            </a:r>
          </a:p>
          <a:p>
            <a:r>
              <a:rPr lang="nl-NL" dirty="0" smtClean="0"/>
              <a:t>Wanneer Samen Beslissen?</a:t>
            </a:r>
            <a:endParaRPr lang="nl-NL" dirty="0"/>
          </a:p>
          <a:p>
            <a:pPr lvl="1"/>
            <a:r>
              <a:rPr lang="nl-NL" dirty="0" smtClean="0"/>
              <a:t>Het doel is altijd een besluit nemen dat past bij de patiënt</a:t>
            </a:r>
          </a:p>
          <a:p>
            <a:pPr lvl="1"/>
            <a:r>
              <a:rPr lang="nl-NL" dirty="0" smtClean="0"/>
              <a:t>Samen Beslissen stappenstructuur is met name toepasbaar bij preferentiegevoelige beslissingen</a:t>
            </a:r>
          </a:p>
          <a:p>
            <a:r>
              <a:rPr lang="nl-NL" dirty="0" smtClean="0"/>
              <a:t>Waarom Samen Beslissen?</a:t>
            </a:r>
          </a:p>
          <a:p>
            <a:pPr lvl="1"/>
            <a:r>
              <a:rPr lang="nl-NL" dirty="0" smtClean="0"/>
              <a:t>Ethische gronden (patiëntgerichte zorg, respect voor autonomie)</a:t>
            </a:r>
          </a:p>
          <a:p>
            <a:pPr lvl="1"/>
            <a:r>
              <a:rPr lang="nl-NL" dirty="0"/>
              <a:t>G</a:t>
            </a:r>
            <a:r>
              <a:rPr lang="nl-NL" dirty="0" smtClean="0"/>
              <a:t>unstig effect op patiënt</a:t>
            </a:r>
          </a:p>
          <a:p>
            <a:pPr lvl="1"/>
            <a:r>
              <a:rPr lang="nl-NL" dirty="0"/>
              <a:t>B</a:t>
            </a:r>
            <a:r>
              <a:rPr lang="nl-NL" dirty="0" smtClean="0"/>
              <a:t>ehoefte patiënten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62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Opties palliatieve oncologische behandeling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497874" y="2246811"/>
            <a:ext cx="3936275" cy="1750423"/>
          </a:xfrm>
          <a:prstGeom prst="rect">
            <a:avLst/>
          </a:prstGeom>
          <a:solidFill>
            <a:srgbClr val="003741"/>
          </a:solidFill>
          <a:ln>
            <a:solidFill>
              <a:srgbClr val="003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Behandeling gericht op het verlichten van </a:t>
            </a:r>
            <a:r>
              <a:rPr lang="nl-NL" dirty="0" smtClean="0"/>
              <a:t>klachten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258923" y="2246811"/>
            <a:ext cx="3936275" cy="1750423"/>
          </a:xfrm>
          <a:prstGeom prst="rect">
            <a:avLst/>
          </a:prstGeom>
          <a:solidFill>
            <a:srgbClr val="003741"/>
          </a:solidFill>
          <a:ln>
            <a:solidFill>
              <a:srgbClr val="003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Behandeling gericht op het verlichten van klachten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258923" y="4160905"/>
            <a:ext cx="3936275" cy="1750423"/>
          </a:xfrm>
          <a:prstGeom prst="rect">
            <a:avLst/>
          </a:prstGeom>
          <a:solidFill>
            <a:srgbClr val="003741"/>
          </a:solidFill>
          <a:ln>
            <a:solidFill>
              <a:srgbClr val="003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Behandeling om de </a:t>
            </a:r>
          </a:p>
          <a:p>
            <a:pPr algn="ctr"/>
            <a:r>
              <a:rPr lang="nl-NL" dirty="0" smtClean="0"/>
              <a:t>ziekte te remmen</a:t>
            </a:r>
            <a:endParaRPr lang="nl-NL" dirty="0"/>
          </a:p>
        </p:txBody>
      </p:sp>
      <p:sp>
        <p:nvSpPr>
          <p:cNvPr id="6" name="Plus 5"/>
          <p:cNvSpPr/>
          <p:nvPr/>
        </p:nvSpPr>
        <p:spPr>
          <a:xfrm>
            <a:off x="7769860" y="3614283"/>
            <a:ext cx="914400" cy="914400"/>
          </a:xfrm>
          <a:prstGeom prst="mathPlus">
            <a:avLst/>
          </a:prstGeom>
          <a:solidFill>
            <a:srgbClr val="E89E00"/>
          </a:solidFill>
          <a:ln>
            <a:solidFill>
              <a:srgbClr val="E89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3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tappen Samen Beslissen 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844087"/>
              </p:ext>
            </p:extLst>
          </p:nvPr>
        </p:nvGraphicFramePr>
        <p:xfrm>
          <a:off x="711200" y="3060585"/>
          <a:ext cx="10744200" cy="176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3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Keuze bieden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94944" y="2367280"/>
            <a:ext cx="10744200" cy="3769043"/>
          </a:xfrm>
        </p:spPr>
        <p:txBody>
          <a:bodyPr/>
          <a:lstStyle/>
          <a:p>
            <a:r>
              <a:rPr lang="en-US" i="1" dirty="0" smtClean="0"/>
              <a:t>Na </a:t>
            </a:r>
            <a:r>
              <a:rPr lang="en-US" i="1" dirty="0" err="1" smtClean="0"/>
              <a:t>anamnese</a:t>
            </a:r>
            <a:r>
              <a:rPr lang="en-US" i="1" dirty="0" smtClean="0"/>
              <a:t> en </a:t>
            </a:r>
            <a:r>
              <a:rPr lang="en-US" i="1" dirty="0" err="1" smtClean="0"/>
              <a:t>lichamelijk</a:t>
            </a:r>
            <a:r>
              <a:rPr lang="en-US" i="1" dirty="0" smtClean="0"/>
              <a:t> </a:t>
            </a:r>
            <a:r>
              <a:rPr lang="en-US" i="1" dirty="0" err="1" smtClean="0"/>
              <a:t>onderzoek</a:t>
            </a:r>
            <a:endParaRPr lang="nl-NL" i="1" dirty="0" smtClean="0"/>
          </a:p>
          <a:p>
            <a:r>
              <a:rPr lang="nl-NL" dirty="0" smtClean="0"/>
              <a:t>Schets het kader</a:t>
            </a:r>
          </a:p>
          <a:p>
            <a:r>
              <a:rPr lang="nl-NL" dirty="0" smtClean="0"/>
              <a:t>Er dient een beslissing te worden genomen over de behandeling</a:t>
            </a:r>
          </a:p>
          <a:p>
            <a:r>
              <a:rPr lang="nl-NL" dirty="0" smtClean="0"/>
              <a:t>Er zijn meerdere mogelijkheden</a:t>
            </a:r>
          </a:p>
          <a:p>
            <a:r>
              <a:rPr lang="nl-NL" dirty="0" smtClean="0"/>
              <a:t>De beslissing is afhankelijk van de waarden en voorkeuren van de patiënt</a:t>
            </a:r>
            <a:endParaRPr lang="nl-N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29024786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60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Opties bespreken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711200" y="2476295"/>
            <a:ext cx="10744200" cy="2552588"/>
          </a:xfrm>
        </p:spPr>
        <p:txBody>
          <a:bodyPr/>
          <a:lstStyle/>
          <a:p>
            <a:r>
              <a:rPr lang="nl-NL" dirty="0"/>
              <a:t>Benoemen van opties</a:t>
            </a:r>
          </a:p>
          <a:p>
            <a:r>
              <a:rPr lang="nl-NL" dirty="0"/>
              <a:t>Benoemen van voor- en nadelen van elke optie</a:t>
            </a:r>
          </a:p>
          <a:p>
            <a:pPr lvl="1"/>
            <a:r>
              <a:rPr lang="nl-NL" dirty="0"/>
              <a:t>Kort; ‘hapklare brokken’</a:t>
            </a:r>
          </a:p>
          <a:p>
            <a:pPr lvl="1"/>
            <a:r>
              <a:rPr lang="nl-NL" dirty="0"/>
              <a:t>Begrijpelijke taal</a:t>
            </a:r>
          </a:p>
          <a:p>
            <a:pPr lvl="1"/>
            <a:r>
              <a:rPr lang="nl-NL" dirty="0"/>
              <a:t>Niet te veel ineens</a:t>
            </a:r>
          </a:p>
          <a:p>
            <a:pPr lvl="1"/>
            <a:r>
              <a:rPr lang="nl-NL" dirty="0"/>
              <a:t>Geen monoloog; contact met de patiënt blijven houden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23028080"/>
              </p:ext>
            </p:extLst>
          </p:nvPr>
        </p:nvGraphicFramePr>
        <p:xfrm>
          <a:off x="-263399" y="5974079"/>
          <a:ext cx="12768907" cy="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B8EA06-4DD0-464F-AD99-5DC80B1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199" y="6381750"/>
            <a:ext cx="5402217" cy="365125"/>
          </a:xfrm>
        </p:spPr>
        <p:txBody>
          <a:bodyPr/>
          <a:lstStyle/>
          <a:p>
            <a:r>
              <a:rPr lang="nl-NL" dirty="0" smtClean="0"/>
              <a:t>Training Samen Beslissen voor medisch oncologen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KonicaMinolta</Template>
  <TotalTime>1018</TotalTime>
  <Words>843</Words>
  <Application>Microsoft Office PowerPoint</Application>
  <PresentationFormat>Breedbeeld</PresentationFormat>
  <Paragraphs>194</Paragraphs>
  <Slides>23</Slides>
  <Notes>1</Notes>
  <HiddenSlides>2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Kantoorthema</vt:lpstr>
      <vt:lpstr>Document</vt:lpstr>
      <vt:lpstr>Samen Beslissen in de palliatieve oncologische zorg</vt:lpstr>
      <vt:lpstr>Programma</vt:lpstr>
      <vt:lpstr>Kennismaking</vt:lpstr>
      <vt:lpstr>Opfrissen theorie e-learning</vt:lpstr>
      <vt:lpstr>Opfrissen theorie e-learning</vt:lpstr>
      <vt:lpstr>Opties palliatieve oncologische behandeling</vt:lpstr>
      <vt:lpstr>Stappen Samen Beslissen </vt:lpstr>
      <vt:lpstr>1. Keuze bieden</vt:lpstr>
      <vt:lpstr>2. Opties bespreken</vt:lpstr>
      <vt:lpstr>PowerPoint-presentatie</vt:lpstr>
      <vt:lpstr>PowerPoint-presentatie</vt:lpstr>
      <vt:lpstr>Levensverwachting/overlevingswinst</vt:lpstr>
      <vt:lpstr>Communiceren over kansen</vt:lpstr>
      <vt:lpstr>Communiceren over kansen</vt:lpstr>
      <vt:lpstr>Reactie patiënt</vt:lpstr>
      <vt:lpstr>Basisvaardigheden</vt:lpstr>
      <vt:lpstr>3. Voorkeuren achterhalen</vt:lpstr>
      <vt:lpstr>3. Voorkeuren achterhalen</vt:lpstr>
      <vt:lpstr>PowerPoint-presentatie</vt:lpstr>
      <vt:lpstr>PowerPoint-presentatie</vt:lpstr>
      <vt:lpstr>4. Besluit nemen van voorkeur naar besluit</vt:lpstr>
      <vt:lpstr>Samen Beslissen in een vervolgconsult  bij stabiele ziekte/response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Olaf van der Grijspaarde</dc:creator>
  <cp:lastModifiedBy>Inge Henselmans</cp:lastModifiedBy>
  <cp:revision>82</cp:revision>
  <dcterms:created xsi:type="dcterms:W3CDTF">2018-06-28T15:32:29Z</dcterms:created>
  <dcterms:modified xsi:type="dcterms:W3CDTF">2022-03-07T20:33:59Z</dcterms:modified>
</cp:coreProperties>
</file>