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2"/>
  </p:notesMasterIdLst>
  <p:sldIdLst>
    <p:sldId id="269" r:id="rId5"/>
    <p:sldId id="256" r:id="rId6"/>
    <p:sldId id="267" r:id="rId7"/>
    <p:sldId id="258" r:id="rId8"/>
    <p:sldId id="285" r:id="rId9"/>
    <p:sldId id="268" r:id="rId10"/>
    <p:sldId id="279" r:id="rId11"/>
    <p:sldId id="271" r:id="rId12"/>
    <p:sldId id="278" r:id="rId13"/>
    <p:sldId id="293" r:id="rId14"/>
    <p:sldId id="281" r:id="rId15"/>
    <p:sldId id="284" r:id="rId16"/>
    <p:sldId id="274" r:id="rId17"/>
    <p:sldId id="275" r:id="rId18"/>
    <p:sldId id="276" r:id="rId19"/>
    <p:sldId id="288" r:id="rId20"/>
    <p:sldId id="266" r:id="rId21"/>
  </p:sldIdLst>
  <p:sldSz cx="12192000" cy="6858000"/>
  <p:notesSz cx="6858000" cy="9144000"/>
  <p:custDataLst>
    <p:tags r:id="rId23"/>
  </p:custDataLst>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049095D-EF5F-44BD-20B3-4EA201935ABB}" name="Roos-Marie Tummers" initials="RT" userId="S::R.Tummers@pznl.nl::b75dc4fe-929c-4f1a-ab83-b87dd7e999b6"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Burghout, Carolien" initials="BC" lastIdx="7" clrIdx="0">
    <p:extLst>
      <p:ext uri="{19B8F6BF-5375-455C-9EA6-DF929625EA0E}">
        <p15:presenceInfo xmlns:p15="http://schemas.microsoft.com/office/powerpoint/2012/main" userId="S-1-5-21-1202660629-764733703-725345543-10459" providerId="AD"/>
      </p:ext>
    </p:extLst>
  </p:cmAuthor>
  <p:cmAuthor id="2" name="Elise Posma" initials="EP" lastIdx="1" clrIdx="1">
    <p:extLst>
      <p:ext uri="{19B8F6BF-5375-455C-9EA6-DF929625EA0E}">
        <p15:presenceInfo xmlns:p15="http://schemas.microsoft.com/office/powerpoint/2012/main" userId="S::e.posma@pznl.nl::0b5ac1b5-28cd-4814-9a1c-0820a8913cc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1B22"/>
    <a:srgbClr val="181D21"/>
    <a:srgbClr val="333537"/>
    <a:srgbClr val="33363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2E85142-43FD-5E37-6909-3E7E6B9733F7}" v="19" dt="2024-12-02T15:04:09.710"/>
    <p1510:client id="{CADACB68-0CF3-4486-B464-A8173364A2C9}" v="3" dt="2024-12-02T15:04:35.610"/>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447" autoAdjust="0"/>
  </p:normalViewPr>
  <p:slideViewPr>
    <p:cSldViewPr snapToGrid="0">
      <p:cViewPr varScale="1">
        <p:scale>
          <a:sx n="100" d="100"/>
          <a:sy n="100" d="100"/>
        </p:scale>
        <p:origin x="876" y="7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gs" Target="tags/tag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lise Posma" userId="S::e.posma@pznl.nl::0b5ac1b5-28cd-4814-9a1c-0820a8913ccf" providerId="AD" clId="Web-{5A55C75D-5610-4AFE-F24B-A9D67FB0D351}"/>
    <pc:docChg chg="modSld">
      <pc:chgData name="Elise Posma" userId="S::e.posma@pznl.nl::0b5ac1b5-28cd-4814-9a1c-0820a8913ccf" providerId="AD" clId="Web-{5A55C75D-5610-4AFE-F24B-A9D67FB0D351}" dt="2024-10-09T12:51:36.724" v="23"/>
      <pc:docMkLst>
        <pc:docMk/>
      </pc:docMkLst>
      <pc:sldChg chg="modNotes">
        <pc:chgData name="Elise Posma" userId="S::e.posma@pznl.nl::0b5ac1b5-28cd-4814-9a1c-0820a8913ccf" providerId="AD" clId="Web-{5A55C75D-5610-4AFE-F24B-A9D67FB0D351}" dt="2024-10-09T12:49:46.657" v="3"/>
        <pc:sldMkLst>
          <pc:docMk/>
          <pc:sldMk cId="139439553" sldId="271"/>
        </pc:sldMkLst>
      </pc:sldChg>
      <pc:sldChg chg="modSp modNotes">
        <pc:chgData name="Elise Posma" userId="S::e.posma@pznl.nl::0b5ac1b5-28cd-4814-9a1c-0820a8913ccf" providerId="AD" clId="Web-{5A55C75D-5610-4AFE-F24B-A9D67FB0D351}" dt="2024-10-09T12:51:36.724" v="23"/>
        <pc:sldMkLst>
          <pc:docMk/>
          <pc:sldMk cId="1329402463" sldId="274"/>
        </pc:sldMkLst>
        <pc:spChg chg="mod">
          <ac:chgData name="Elise Posma" userId="S::e.posma@pznl.nl::0b5ac1b5-28cd-4814-9a1c-0820a8913ccf" providerId="AD" clId="Web-{5A55C75D-5610-4AFE-F24B-A9D67FB0D351}" dt="2024-10-09T12:51:06.629" v="16" actId="20577"/>
          <ac:spMkLst>
            <pc:docMk/>
            <pc:sldMk cId="1329402463" sldId="274"/>
            <ac:spMk id="10" creationId="{0AFA99E9-A936-FEA0-C97B-FC32E5F1AB3D}"/>
          </ac:spMkLst>
        </pc:spChg>
      </pc:sldChg>
      <pc:sldChg chg="modNotes">
        <pc:chgData name="Elise Posma" userId="S::e.posma@pznl.nl::0b5ac1b5-28cd-4814-9a1c-0820a8913ccf" providerId="AD" clId="Web-{5A55C75D-5610-4AFE-F24B-A9D67FB0D351}" dt="2024-10-09T12:49:25.813" v="1"/>
        <pc:sldMkLst>
          <pc:docMk/>
          <pc:sldMk cId="4242541050" sldId="284"/>
        </pc:sldMkLst>
      </pc:sldChg>
    </pc:docChg>
  </pc:docChgLst>
  <pc:docChgLst>
    <pc:chgData name="Famke van Heeckeren tot Overlaer" userId="96838a5c-d711-4189-832c-a15883880c52" providerId="ADAL" clId="{FFCEF1F6-9865-4A60-9265-D1DDEC47F126}"/>
    <pc:docChg chg="modSld">
      <pc:chgData name="Famke van Heeckeren tot Overlaer" userId="96838a5c-d711-4189-832c-a15883880c52" providerId="ADAL" clId="{FFCEF1F6-9865-4A60-9265-D1DDEC47F126}" dt="2024-07-15T12:19:28.920" v="16" actId="20577"/>
      <pc:docMkLst>
        <pc:docMk/>
      </pc:docMkLst>
      <pc:sldChg chg="modNotesTx">
        <pc:chgData name="Famke van Heeckeren tot Overlaer" userId="96838a5c-d711-4189-832c-a15883880c52" providerId="ADAL" clId="{FFCEF1F6-9865-4A60-9265-D1DDEC47F126}" dt="2024-07-15T12:19:28.920" v="16" actId="20577"/>
        <pc:sldMkLst>
          <pc:docMk/>
          <pc:sldMk cId="2310427119" sldId="276"/>
        </pc:sldMkLst>
      </pc:sldChg>
      <pc:sldChg chg="modNotesTx">
        <pc:chgData name="Famke van Heeckeren tot Overlaer" userId="96838a5c-d711-4189-832c-a15883880c52" providerId="ADAL" clId="{FFCEF1F6-9865-4A60-9265-D1DDEC47F126}" dt="2024-07-15T12:18:02.377" v="1" actId="6549"/>
        <pc:sldMkLst>
          <pc:docMk/>
          <pc:sldMk cId="3292976871" sldId="285"/>
        </pc:sldMkLst>
      </pc:sldChg>
    </pc:docChg>
  </pc:docChgLst>
  <pc:docChgLst>
    <pc:chgData name="Famke van Heeckeren tot Overlaer" userId="96838a5c-d711-4189-832c-a15883880c52" providerId="ADAL" clId="{B11E74EE-9010-4F3D-8FB5-48AD81F4DC68}"/>
    <pc:docChg chg="custSel modSld">
      <pc:chgData name="Famke van Heeckeren tot Overlaer" userId="96838a5c-d711-4189-832c-a15883880c52" providerId="ADAL" clId="{B11E74EE-9010-4F3D-8FB5-48AD81F4DC68}" dt="2024-09-27T10:44:57.632" v="27" actId="20577"/>
      <pc:docMkLst>
        <pc:docMk/>
      </pc:docMkLst>
      <pc:sldChg chg="addSp delSp modSp mod">
        <pc:chgData name="Famke van Heeckeren tot Overlaer" userId="96838a5c-d711-4189-832c-a15883880c52" providerId="ADAL" clId="{B11E74EE-9010-4F3D-8FB5-48AD81F4DC68}" dt="2024-09-27T10:34:44.522" v="13" actId="1076"/>
        <pc:sldMkLst>
          <pc:docMk/>
          <pc:sldMk cId="259076094" sldId="256"/>
        </pc:sldMkLst>
        <pc:spChg chg="mod">
          <ac:chgData name="Famke van Heeckeren tot Overlaer" userId="96838a5c-d711-4189-832c-a15883880c52" providerId="ADAL" clId="{B11E74EE-9010-4F3D-8FB5-48AD81F4DC68}" dt="2024-09-27T10:34:27.953" v="6" actId="20577"/>
          <ac:spMkLst>
            <pc:docMk/>
            <pc:sldMk cId="259076094" sldId="256"/>
            <ac:spMk id="10" creationId="{60674255-069B-C1A1-4152-C539CBBB6B37}"/>
          </ac:spMkLst>
        </pc:spChg>
        <pc:spChg chg="del">
          <ac:chgData name="Famke van Heeckeren tot Overlaer" userId="96838a5c-d711-4189-832c-a15883880c52" providerId="ADAL" clId="{B11E74EE-9010-4F3D-8FB5-48AD81F4DC68}" dt="2024-09-27T10:34:20.865" v="3" actId="478"/>
          <ac:spMkLst>
            <pc:docMk/>
            <pc:sldMk cId="259076094" sldId="256"/>
            <ac:spMk id="11" creationId="{353125B2-72A9-B223-260D-25D0D4D8A4F2}"/>
          </ac:spMkLst>
        </pc:spChg>
        <pc:picChg chg="add mod">
          <ac:chgData name="Famke van Heeckeren tot Overlaer" userId="96838a5c-d711-4189-832c-a15883880c52" providerId="ADAL" clId="{B11E74EE-9010-4F3D-8FB5-48AD81F4DC68}" dt="2024-09-27T10:34:44.522" v="13" actId="1076"/>
          <ac:picMkLst>
            <pc:docMk/>
            <pc:sldMk cId="259076094" sldId="256"/>
            <ac:picMk id="3" creationId="{F39634E1-A630-B139-CC26-D54F81EF4845}"/>
          </ac:picMkLst>
        </pc:picChg>
      </pc:sldChg>
      <pc:sldChg chg="modSp mod">
        <pc:chgData name="Famke van Heeckeren tot Overlaer" userId="96838a5c-d711-4189-832c-a15883880c52" providerId="ADAL" clId="{B11E74EE-9010-4F3D-8FB5-48AD81F4DC68}" dt="2024-09-27T10:25:09.993" v="2" actId="1076"/>
        <pc:sldMkLst>
          <pc:docMk/>
          <pc:sldMk cId="3307292787" sldId="269"/>
        </pc:sldMkLst>
        <pc:spChg chg="mod">
          <ac:chgData name="Famke van Heeckeren tot Overlaer" userId="96838a5c-d711-4189-832c-a15883880c52" providerId="ADAL" clId="{B11E74EE-9010-4F3D-8FB5-48AD81F4DC68}" dt="2024-09-27T10:25:03.597" v="0"/>
          <ac:spMkLst>
            <pc:docMk/>
            <pc:sldMk cId="3307292787" sldId="269"/>
            <ac:spMk id="8" creationId="{6189840A-674E-1182-65C7-A7C014F02347}"/>
          </ac:spMkLst>
        </pc:spChg>
        <pc:picChg chg="mod">
          <ac:chgData name="Famke van Heeckeren tot Overlaer" userId="96838a5c-d711-4189-832c-a15883880c52" providerId="ADAL" clId="{B11E74EE-9010-4F3D-8FB5-48AD81F4DC68}" dt="2024-09-27T10:25:09.993" v="2" actId="1076"/>
          <ac:picMkLst>
            <pc:docMk/>
            <pc:sldMk cId="3307292787" sldId="269"/>
            <ac:picMk id="2" creationId="{872F1797-1EDE-3D71-9A1B-EBF2C363D9CC}"/>
          </ac:picMkLst>
        </pc:picChg>
      </pc:sldChg>
      <pc:sldChg chg="modSp mod modNotesTx">
        <pc:chgData name="Famke van Heeckeren tot Overlaer" userId="96838a5c-d711-4189-832c-a15883880c52" providerId="ADAL" clId="{B11E74EE-9010-4F3D-8FB5-48AD81F4DC68}" dt="2024-09-27T10:44:57.632" v="27" actId="20577"/>
        <pc:sldMkLst>
          <pc:docMk/>
          <pc:sldMk cId="3477824738" sldId="279"/>
        </pc:sldMkLst>
        <pc:spChg chg="mod">
          <ac:chgData name="Famke van Heeckeren tot Overlaer" userId="96838a5c-d711-4189-832c-a15883880c52" providerId="ADAL" clId="{B11E74EE-9010-4F3D-8FB5-48AD81F4DC68}" dt="2024-09-27T10:44:54.079" v="25" actId="20577"/>
          <ac:spMkLst>
            <pc:docMk/>
            <pc:sldMk cId="3477824738" sldId="279"/>
            <ac:spMk id="2" creationId="{6C6A25EE-B167-7BC7-D389-7C3601565AEE}"/>
          </ac:spMkLst>
        </pc:spChg>
      </pc:sldChg>
    </pc:docChg>
  </pc:docChgLst>
  <pc:docChgLst>
    <pc:chgData name="Elise Posma" userId="0b5ac1b5-28cd-4814-9a1c-0820a8913ccf" providerId="ADAL" clId="{CADACB68-0CF3-4486-B464-A8173364A2C9}"/>
    <pc:docChg chg="custSel modSld">
      <pc:chgData name="Elise Posma" userId="0b5ac1b5-28cd-4814-9a1c-0820a8913ccf" providerId="ADAL" clId="{CADACB68-0CF3-4486-B464-A8173364A2C9}" dt="2024-12-02T15:04:35.605" v="3" actId="1076"/>
      <pc:docMkLst>
        <pc:docMk/>
      </pc:docMkLst>
      <pc:sldChg chg="addSp delSp modSp mod">
        <pc:chgData name="Elise Posma" userId="0b5ac1b5-28cd-4814-9a1c-0820a8913ccf" providerId="ADAL" clId="{CADACB68-0CF3-4486-B464-A8173364A2C9}" dt="2024-12-02T15:04:35.605" v="3" actId="1076"/>
        <pc:sldMkLst>
          <pc:docMk/>
          <pc:sldMk cId="3113140432" sldId="293"/>
        </pc:sldMkLst>
        <pc:picChg chg="del">
          <ac:chgData name="Elise Posma" userId="0b5ac1b5-28cd-4814-9a1c-0820a8913ccf" providerId="ADAL" clId="{CADACB68-0CF3-4486-B464-A8173364A2C9}" dt="2024-12-02T15:04:29.344" v="0" actId="478"/>
          <ac:picMkLst>
            <pc:docMk/>
            <pc:sldMk cId="3113140432" sldId="293"/>
            <ac:picMk id="3" creationId="{24A98D80-5B85-1F7E-781E-B5797C407DFB}"/>
          </ac:picMkLst>
        </pc:picChg>
        <pc:picChg chg="add mod">
          <ac:chgData name="Elise Posma" userId="0b5ac1b5-28cd-4814-9a1c-0820a8913ccf" providerId="ADAL" clId="{CADACB68-0CF3-4486-B464-A8173364A2C9}" dt="2024-12-02T15:04:35.605" v="3" actId="1076"/>
          <ac:picMkLst>
            <pc:docMk/>
            <pc:sldMk cId="3113140432" sldId="293"/>
            <ac:picMk id="1026" creationId="{92C270FE-CF22-14DF-8C3A-BF08E0F42846}"/>
          </ac:picMkLst>
        </pc:picChg>
      </pc:sldChg>
    </pc:docChg>
  </pc:docChgLst>
  <pc:docChgLst>
    <pc:chgData name="Elise Posma" userId="S::e.posma@pznl.nl::0b5ac1b5-28cd-4814-9a1c-0820a8913ccf" providerId="AD" clId="Web-{527B1770-C505-E19F-DE0D-571A80AAACD4}"/>
    <pc:docChg chg="modSld">
      <pc:chgData name="Elise Posma" userId="S::e.posma@pznl.nl::0b5ac1b5-28cd-4814-9a1c-0820a8913ccf" providerId="AD" clId="Web-{527B1770-C505-E19F-DE0D-571A80AAACD4}" dt="2024-07-15T10:46:10.189" v="339" actId="20577"/>
      <pc:docMkLst>
        <pc:docMk/>
      </pc:docMkLst>
      <pc:sldChg chg="delCm modNotes">
        <pc:chgData name="Elise Posma" userId="S::e.posma@pznl.nl::0b5ac1b5-28cd-4814-9a1c-0820a8913ccf" providerId="AD" clId="Web-{527B1770-C505-E19F-DE0D-571A80AAACD4}" dt="2024-07-15T10:28:14.340" v="3"/>
        <pc:sldMkLst>
          <pc:docMk/>
          <pc:sldMk cId="2979246287" sldId="258"/>
        </pc:sldMkLst>
      </pc:sldChg>
      <pc:sldChg chg="modSp delCm modNotes">
        <pc:chgData name="Elise Posma" userId="S::e.posma@pznl.nl::0b5ac1b5-28cd-4814-9a1c-0820a8913ccf" providerId="AD" clId="Web-{527B1770-C505-E19F-DE0D-571A80AAACD4}" dt="2024-07-15T10:33:32.991" v="81" actId="20577"/>
        <pc:sldMkLst>
          <pc:docMk/>
          <pc:sldMk cId="409741479" sldId="268"/>
        </pc:sldMkLst>
        <pc:spChg chg="mod">
          <ac:chgData name="Elise Posma" userId="S::e.posma@pznl.nl::0b5ac1b5-28cd-4814-9a1c-0820a8913ccf" providerId="AD" clId="Web-{527B1770-C505-E19F-DE0D-571A80AAACD4}" dt="2024-07-15T10:33:32.991" v="81" actId="20577"/>
          <ac:spMkLst>
            <pc:docMk/>
            <pc:sldMk cId="409741479" sldId="268"/>
            <ac:spMk id="12" creationId="{3F5A8134-E7D5-CE49-8A49-368D6389E008}"/>
          </ac:spMkLst>
        </pc:spChg>
      </pc:sldChg>
      <pc:sldChg chg="modSp modNotes">
        <pc:chgData name="Elise Posma" userId="S::e.posma@pznl.nl::0b5ac1b5-28cd-4814-9a1c-0820a8913ccf" providerId="AD" clId="Web-{527B1770-C505-E19F-DE0D-571A80AAACD4}" dt="2024-07-15T10:46:10.189" v="339" actId="20577"/>
        <pc:sldMkLst>
          <pc:docMk/>
          <pc:sldMk cId="1329402463" sldId="274"/>
        </pc:sldMkLst>
        <pc:spChg chg="mod">
          <ac:chgData name="Elise Posma" userId="S::e.posma@pznl.nl::0b5ac1b5-28cd-4814-9a1c-0820a8913ccf" providerId="AD" clId="Web-{527B1770-C505-E19F-DE0D-571A80AAACD4}" dt="2024-07-15T10:46:10.189" v="339" actId="20577"/>
          <ac:spMkLst>
            <pc:docMk/>
            <pc:sldMk cId="1329402463" sldId="274"/>
            <ac:spMk id="10" creationId="{0AFA99E9-A936-FEA0-C97B-FC32E5F1AB3D}"/>
          </ac:spMkLst>
        </pc:spChg>
      </pc:sldChg>
      <pc:sldChg chg="modSp modNotes">
        <pc:chgData name="Elise Posma" userId="S::e.posma@pznl.nl::0b5ac1b5-28cd-4814-9a1c-0820a8913ccf" providerId="AD" clId="Web-{527B1770-C505-E19F-DE0D-571A80AAACD4}" dt="2024-07-15T10:44:31.342" v="326"/>
        <pc:sldMkLst>
          <pc:docMk/>
          <pc:sldMk cId="3748225533" sldId="275"/>
        </pc:sldMkLst>
        <pc:spChg chg="mod">
          <ac:chgData name="Elise Posma" userId="S::e.posma@pznl.nl::0b5ac1b5-28cd-4814-9a1c-0820a8913ccf" providerId="AD" clId="Web-{527B1770-C505-E19F-DE0D-571A80AAACD4}" dt="2024-07-15T10:44:10.700" v="322" actId="20577"/>
          <ac:spMkLst>
            <pc:docMk/>
            <pc:sldMk cId="3748225533" sldId="275"/>
            <ac:spMk id="10" creationId="{0AFA99E9-A936-FEA0-C97B-FC32E5F1AB3D}"/>
          </ac:spMkLst>
        </pc:spChg>
      </pc:sldChg>
      <pc:sldChg chg="modNotes">
        <pc:chgData name="Elise Posma" userId="S::e.posma@pznl.nl::0b5ac1b5-28cd-4814-9a1c-0820a8913ccf" providerId="AD" clId="Web-{527B1770-C505-E19F-DE0D-571A80AAACD4}" dt="2024-07-15T10:29:31.514" v="22"/>
        <pc:sldMkLst>
          <pc:docMk/>
          <pc:sldMk cId="556879563" sldId="278"/>
        </pc:sldMkLst>
      </pc:sldChg>
      <pc:sldChg chg="modSp delCm modNotes">
        <pc:chgData name="Elise Posma" userId="S::e.posma@pznl.nl::0b5ac1b5-28cd-4814-9a1c-0820a8913ccf" providerId="AD" clId="Web-{527B1770-C505-E19F-DE0D-571A80AAACD4}" dt="2024-07-15T10:35:52.434" v="124" actId="20577"/>
        <pc:sldMkLst>
          <pc:docMk/>
          <pc:sldMk cId="3477824738" sldId="279"/>
        </pc:sldMkLst>
        <pc:spChg chg="mod">
          <ac:chgData name="Elise Posma" userId="S::e.posma@pznl.nl::0b5ac1b5-28cd-4814-9a1c-0820a8913ccf" providerId="AD" clId="Web-{527B1770-C505-E19F-DE0D-571A80AAACD4}" dt="2024-07-15T10:35:52.434" v="124" actId="20577"/>
          <ac:spMkLst>
            <pc:docMk/>
            <pc:sldMk cId="3477824738" sldId="279"/>
            <ac:spMk id="2" creationId="{6C6A25EE-B167-7BC7-D389-7C3601565AEE}"/>
          </ac:spMkLst>
        </pc:spChg>
      </pc:sldChg>
      <pc:sldChg chg="modSp delCm modNotes">
        <pc:chgData name="Elise Posma" userId="S::e.posma@pznl.nl::0b5ac1b5-28cd-4814-9a1c-0820a8913ccf" providerId="AD" clId="Web-{527B1770-C505-E19F-DE0D-571A80AAACD4}" dt="2024-07-15T10:40:00.864" v="178"/>
        <pc:sldMkLst>
          <pc:docMk/>
          <pc:sldMk cId="472608649" sldId="281"/>
        </pc:sldMkLst>
        <pc:spChg chg="mod">
          <ac:chgData name="Elise Posma" userId="S::e.posma@pznl.nl::0b5ac1b5-28cd-4814-9a1c-0820a8913ccf" providerId="AD" clId="Web-{527B1770-C505-E19F-DE0D-571A80AAACD4}" dt="2024-07-15T10:39:39.926" v="176" actId="20577"/>
          <ac:spMkLst>
            <pc:docMk/>
            <pc:sldMk cId="472608649" sldId="281"/>
            <ac:spMk id="10" creationId="{0AFA99E9-A936-FEA0-C97B-FC32E5F1AB3D}"/>
          </ac:spMkLst>
        </pc:spChg>
      </pc:sldChg>
      <pc:sldChg chg="delCm modNotes">
        <pc:chgData name="Elise Posma" userId="S::e.posma@pznl.nl::0b5ac1b5-28cd-4814-9a1c-0820a8913ccf" providerId="AD" clId="Web-{527B1770-C505-E19F-DE0D-571A80AAACD4}" dt="2024-07-15T10:42:22.712" v="269"/>
        <pc:sldMkLst>
          <pc:docMk/>
          <pc:sldMk cId="4242541050" sldId="284"/>
        </pc:sldMkLst>
      </pc:sldChg>
      <pc:sldChg chg="modNotes">
        <pc:chgData name="Elise Posma" userId="S::e.posma@pznl.nl::0b5ac1b5-28cd-4814-9a1c-0820a8913ccf" providerId="AD" clId="Web-{527B1770-C505-E19F-DE0D-571A80AAACD4}" dt="2024-07-15T10:45:02.171" v="333"/>
        <pc:sldMkLst>
          <pc:docMk/>
          <pc:sldMk cId="1887405701" sldId="288"/>
        </pc:sldMkLst>
      </pc:sldChg>
    </pc:docChg>
  </pc:docChgLst>
  <pc:docChgLst>
    <pc:chgData name="Famke van Heeckeren tot Overlaer" userId="96838a5c-d711-4189-832c-a15883880c52" providerId="ADAL" clId="{C3228C52-4F40-465D-9AA0-77D577EA36A7}"/>
    <pc:docChg chg="modSld">
      <pc:chgData name="Famke van Heeckeren tot Overlaer" userId="96838a5c-d711-4189-832c-a15883880c52" providerId="ADAL" clId="{C3228C52-4F40-465D-9AA0-77D577EA36A7}" dt="2024-11-27T16:34:16.980" v="8" actId="20577"/>
      <pc:docMkLst>
        <pc:docMk/>
      </pc:docMkLst>
      <pc:sldChg chg="addSp modSp mod">
        <pc:chgData name="Famke van Heeckeren tot Overlaer" userId="96838a5c-d711-4189-832c-a15883880c52" providerId="ADAL" clId="{C3228C52-4F40-465D-9AA0-77D577EA36A7}" dt="2024-11-27T16:33:39.436" v="6" actId="14100"/>
        <pc:sldMkLst>
          <pc:docMk/>
          <pc:sldMk cId="1329402463" sldId="274"/>
        </pc:sldMkLst>
        <pc:spChg chg="mod">
          <ac:chgData name="Famke van Heeckeren tot Overlaer" userId="96838a5c-d711-4189-832c-a15883880c52" providerId="ADAL" clId="{C3228C52-4F40-465D-9AA0-77D577EA36A7}" dt="2024-11-27T16:33:39.436" v="6" actId="14100"/>
          <ac:spMkLst>
            <pc:docMk/>
            <pc:sldMk cId="1329402463" sldId="274"/>
            <ac:spMk id="10" creationId="{0AFA99E9-A936-FEA0-C97B-FC32E5F1AB3D}"/>
          </ac:spMkLst>
        </pc:spChg>
        <pc:picChg chg="add mod">
          <ac:chgData name="Famke van Heeckeren tot Overlaer" userId="96838a5c-d711-4189-832c-a15883880c52" providerId="ADAL" clId="{C3228C52-4F40-465D-9AA0-77D577EA36A7}" dt="2024-11-27T16:33:33.325" v="5" actId="1076"/>
          <ac:picMkLst>
            <pc:docMk/>
            <pc:sldMk cId="1329402463" sldId="274"/>
            <ac:picMk id="3" creationId="{987684C4-4837-915E-DFF8-05AB1A53C78B}"/>
          </ac:picMkLst>
        </pc:picChg>
      </pc:sldChg>
      <pc:sldChg chg="modSp mod">
        <pc:chgData name="Famke van Heeckeren tot Overlaer" userId="96838a5c-d711-4189-832c-a15883880c52" providerId="ADAL" clId="{C3228C52-4F40-465D-9AA0-77D577EA36A7}" dt="2024-11-27T16:34:16.980" v="8" actId="20577"/>
        <pc:sldMkLst>
          <pc:docMk/>
          <pc:sldMk cId="3113140432" sldId="293"/>
        </pc:sldMkLst>
        <pc:spChg chg="mod">
          <ac:chgData name="Famke van Heeckeren tot Overlaer" userId="96838a5c-d711-4189-832c-a15883880c52" providerId="ADAL" clId="{C3228C52-4F40-465D-9AA0-77D577EA36A7}" dt="2024-11-27T16:34:16.980" v="8" actId="20577"/>
          <ac:spMkLst>
            <pc:docMk/>
            <pc:sldMk cId="3113140432" sldId="293"/>
            <ac:spMk id="10" creationId="{0AFA99E9-A936-FEA0-C97B-FC32E5F1AB3D}"/>
          </ac:spMkLst>
        </pc:spChg>
      </pc:sldChg>
    </pc:docChg>
  </pc:docChgLst>
  <pc:docChgLst>
    <pc:chgData name="Ank Louwes" userId="S::a.louwes@pznl.nl::afde4120-2980-4fd3-9aab-23d0ef32f51f" providerId="AD" clId="Web-{7C5EBF4C-E3B3-0654-B02E-3E39A109F5F3}"/>
    <pc:docChg chg="modSld">
      <pc:chgData name="Ank Louwes" userId="S::a.louwes@pznl.nl::afde4120-2980-4fd3-9aab-23d0ef32f51f" providerId="AD" clId="Web-{7C5EBF4C-E3B3-0654-B02E-3E39A109F5F3}" dt="2024-08-14T12:17:25.968" v="26" actId="20577"/>
      <pc:docMkLst>
        <pc:docMk/>
      </pc:docMkLst>
      <pc:sldChg chg="modSp">
        <pc:chgData name="Ank Louwes" userId="S::a.louwes@pznl.nl::afde4120-2980-4fd3-9aab-23d0ef32f51f" providerId="AD" clId="Web-{7C5EBF4C-E3B3-0654-B02E-3E39A109F5F3}" dt="2024-08-14T12:13:50.735" v="10" actId="20577"/>
        <pc:sldMkLst>
          <pc:docMk/>
          <pc:sldMk cId="409741479" sldId="268"/>
        </pc:sldMkLst>
        <pc:spChg chg="mod">
          <ac:chgData name="Ank Louwes" userId="S::a.louwes@pznl.nl::afde4120-2980-4fd3-9aab-23d0ef32f51f" providerId="AD" clId="Web-{7C5EBF4C-E3B3-0654-B02E-3E39A109F5F3}" dt="2024-08-14T12:13:50.735" v="10" actId="20577"/>
          <ac:spMkLst>
            <pc:docMk/>
            <pc:sldMk cId="409741479" sldId="268"/>
            <ac:spMk id="12" creationId="{3F5A8134-E7D5-CE49-8A49-368D6389E008}"/>
          </ac:spMkLst>
        </pc:spChg>
      </pc:sldChg>
      <pc:sldChg chg="modSp">
        <pc:chgData name="Ank Louwes" userId="S::a.louwes@pznl.nl::afde4120-2980-4fd3-9aab-23d0ef32f51f" providerId="AD" clId="Web-{7C5EBF4C-E3B3-0654-B02E-3E39A109F5F3}" dt="2024-08-14T12:15:47.258" v="17" actId="20577"/>
        <pc:sldMkLst>
          <pc:docMk/>
          <pc:sldMk cId="139439553" sldId="271"/>
        </pc:sldMkLst>
        <pc:spChg chg="mod">
          <ac:chgData name="Ank Louwes" userId="S::a.louwes@pznl.nl::afde4120-2980-4fd3-9aab-23d0ef32f51f" providerId="AD" clId="Web-{7C5EBF4C-E3B3-0654-B02E-3E39A109F5F3}" dt="2024-08-14T12:15:47.258" v="17" actId="20577"/>
          <ac:spMkLst>
            <pc:docMk/>
            <pc:sldMk cId="139439553" sldId="271"/>
            <ac:spMk id="10" creationId="{0AFA99E9-A936-FEA0-C97B-FC32E5F1AB3D}"/>
          </ac:spMkLst>
        </pc:spChg>
      </pc:sldChg>
      <pc:sldChg chg="modSp">
        <pc:chgData name="Ank Louwes" userId="S::a.louwes@pznl.nl::afde4120-2980-4fd3-9aab-23d0ef32f51f" providerId="AD" clId="Web-{7C5EBF4C-E3B3-0654-B02E-3E39A109F5F3}" dt="2024-08-14T12:16:19.792" v="19" actId="20577"/>
        <pc:sldMkLst>
          <pc:docMk/>
          <pc:sldMk cId="556879563" sldId="278"/>
        </pc:sldMkLst>
        <pc:spChg chg="mod">
          <ac:chgData name="Ank Louwes" userId="S::a.louwes@pznl.nl::afde4120-2980-4fd3-9aab-23d0ef32f51f" providerId="AD" clId="Web-{7C5EBF4C-E3B3-0654-B02E-3E39A109F5F3}" dt="2024-08-14T12:16:19.792" v="19" actId="20577"/>
          <ac:spMkLst>
            <pc:docMk/>
            <pc:sldMk cId="556879563" sldId="278"/>
            <ac:spMk id="3" creationId="{415CF7FC-3BC3-7FA5-6ACE-F1152CEC6B30}"/>
          </ac:spMkLst>
        </pc:spChg>
      </pc:sldChg>
      <pc:sldChg chg="modSp">
        <pc:chgData name="Ank Louwes" userId="S::a.louwes@pznl.nl::afde4120-2980-4fd3-9aab-23d0ef32f51f" providerId="AD" clId="Web-{7C5EBF4C-E3B3-0654-B02E-3E39A109F5F3}" dt="2024-08-14T12:17:25.968" v="26" actId="20577"/>
        <pc:sldMkLst>
          <pc:docMk/>
          <pc:sldMk cId="472608649" sldId="281"/>
        </pc:sldMkLst>
        <pc:spChg chg="mod">
          <ac:chgData name="Ank Louwes" userId="S::a.louwes@pznl.nl::afde4120-2980-4fd3-9aab-23d0ef32f51f" providerId="AD" clId="Web-{7C5EBF4C-E3B3-0654-B02E-3E39A109F5F3}" dt="2024-08-14T12:17:25.968" v="26" actId="20577"/>
          <ac:spMkLst>
            <pc:docMk/>
            <pc:sldMk cId="472608649" sldId="281"/>
            <ac:spMk id="10" creationId="{0AFA99E9-A936-FEA0-C97B-FC32E5F1AB3D}"/>
          </ac:spMkLst>
        </pc:spChg>
      </pc:sldChg>
    </pc:docChg>
  </pc:docChgLst>
  <pc:docChgLst>
    <pc:chgData name="Famke van Heeckeren tot Overlaer" userId="96838a5c-d711-4189-832c-a15883880c52" providerId="ADAL" clId="{82F9B589-34AC-4E7B-A248-874D2611B183}"/>
    <pc:docChg chg="addSld modSld">
      <pc:chgData name="Famke van Heeckeren tot Overlaer" userId="96838a5c-d711-4189-832c-a15883880c52" providerId="ADAL" clId="{82F9B589-34AC-4E7B-A248-874D2611B183}" dt="2024-10-21T14:55:58.011" v="33" actId="20577"/>
      <pc:docMkLst>
        <pc:docMk/>
      </pc:docMkLst>
      <pc:sldChg chg="modNotesTx">
        <pc:chgData name="Famke van Heeckeren tot Overlaer" userId="96838a5c-d711-4189-832c-a15883880c52" providerId="ADAL" clId="{82F9B589-34AC-4E7B-A248-874D2611B183}" dt="2024-10-21T14:55:31.986" v="0" actId="20577"/>
        <pc:sldMkLst>
          <pc:docMk/>
          <pc:sldMk cId="472608649" sldId="281"/>
        </pc:sldMkLst>
      </pc:sldChg>
      <pc:sldChg chg="add modNotesTx">
        <pc:chgData name="Famke van Heeckeren tot Overlaer" userId="96838a5c-d711-4189-832c-a15883880c52" providerId="ADAL" clId="{82F9B589-34AC-4E7B-A248-874D2611B183}" dt="2024-10-21T14:55:58.011" v="33" actId="20577"/>
        <pc:sldMkLst>
          <pc:docMk/>
          <pc:sldMk cId="3113140432" sldId="293"/>
        </pc:sldMkLst>
      </pc:sldChg>
    </pc:docChg>
  </pc:docChgLst>
  <pc:docChgLst>
    <pc:chgData name="Elise Posma" userId="S::e.posma@pznl.nl::0b5ac1b5-28cd-4814-9a1c-0820a8913ccf" providerId="AD" clId="Web-{9004BD50-DA87-4CD6-4108-A6588CDD544D}"/>
    <pc:docChg chg="modSld">
      <pc:chgData name="Elise Posma" userId="S::e.posma@pznl.nl::0b5ac1b5-28cd-4814-9a1c-0820a8913ccf" providerId="AD" clId="Web-{9004BD50-DA87-4CD6-4108-A6588CDD544D}" dt="2024-10-23T08:19:54.485" v="1" actId="20577"/>
      <pc:docMkLst>
        <pc:docMk/>
      </pc:docMkLst>
      <pc:sldChg chg="modSp">
        <pc:chgData name="Elise Posma" userId="S::e.posma@pznl.nl::0b5ac1b5-28cd-4814-9a1c-0820a8913ccf" providerId="AD" clId="Web-{9004BD50-DA87-4CD6-4108-A6588CDD544D}" dt="2024-10-23T08:19:54.485" v="1" actId="20577"/>
        <pc:sldMkLst>
          <pc:docMk/>
          <pc:sldMk cId="3113140432" sldId="293"/>
        </pc:sldMkLst>
        <pc:spChg chg="mod">
          <ac:chgData name="Elise Posma" userId="S::e.posma@pznl.nl::0b5ac1b5-28cd-4814-9a1c-0820a8913ccf" providerId="AD" clId="Web-{9004BD50-DA87-4CD6-4108-A6588CDD544D}" dt="2024-10-23T08:19:54.485" v="1" actId="20577"/>
          <ac:spMkLst>
            <pc:docMk/>
            <pc:sldMk cId="3113140432" sldId="293"/>
            <ac:spMk id="10" creationId="{0AFA99E9-A936-FEA0-C97B-FC32E5F1AB3D}"/>
          </ac:spMkLst>
        </pc:spChg>
      </pc:sldChg>
    </pc:docChg>
  </pc:docChgLst>
  <pc:docChgLst>
    <pc:chgData name="Elise Posma" userId="S::e.posma@pznl.nl::0b5ac1b5-28cd-4814-9a1c-0820a8913ccf" providerId="AD" clId="Web-{02E85142-43FD-5E37-6909-3E7E6B9733F7}"/>
    <pc:docChg chg="modSld">
      <pc:chgData name="Elise Posma" userId="S::e.posma@pznl.nl::0b5ac1b5-28cd-4814-9a1c-0820a8913ccf" providerId="AD" clId="Web-{02E85142-43FD-5E37-6909-3E7E6B9733F7}" dt="2024-12-02T15:04:09.710" v="17" actId="20577"/>
      <pc:docMkLst>
        <pc:docMk/>
      </pc:docMkLst>
      <pc:sldChg chg="modSp">
        <pc:chgData name="Elise Posma" userId="S::e.posma@pznl.nl::0b5ac1b5-28cd-4814-9a1c-0820a8913ccf" providerId="AD" clId="Web-{02E85142-43FD-5E37-6909-3E7E6B9733F7}" dt="2024-12-02T15:03:31.006" v="16" actId="20577"/>
        <pc:sldMkLst>
          <pc:docMk/>
          <pc:sldMk cId="259076094" sldId="256"/>
        </pc:sldMkLst>
        <pc:spChg chg="mod">
          <ac:chgData name="Elise Posma" userId="S::e.posma@pznl.nl::0b5ac1b5-28cd-4814-9a1c-0820a8913ccf" providerId="AD" clId="Web-{02E85142-43FD-5E37-6909-3E7E6B9733F7}" dt="2024-12-02T15:03:31.006" v="16" actId="20577"/>
          <ac:spMkLst>
            <pc:docMk/>
            <pc:sldMk cId="259076094" sldId="256"/>
            <ac:spMk id="10" creationId="{60674255-069B-C1A1-4152-C539CBBB6B37}"/>
          </ac:spMkLst>
        </pc:spChg>
      </pc:sldChg>
      <pc:sldChg chg="modSp">
        <pc:chgData name="Elise Posma" userId="S::e.posma@pznl.nl::0b5ac1b5-28cd-4814-9a1c-0820a8913ccf" providerId="AD" clId="Web-{02E85142-43FD-5E37-6909-3E7E6B9733F7}" dt="2024-12-02T15:04:09.710" v="17" actId="20577"/>
        <pc:sldMkLst>
          <pc:docMk/>
          <pc:sldMk cId="3113140432" sldId="293"/>
        </pc:sldMkLst>
        <pc:spChg chg="mod">
          <ac:chgData name="Elise Posma" userId="S::e.posma@pznl.nl::0b5ac1b5-28cd-4814-9a1c-0820a8913ccf" providerId="AD" clId="Web-{02E85142-43FD-5E37-6909-3E7E6B9733F7}" dt="2024-12-02T15:04:09.710" v="17" actId="20577"/>
          <ac:spMkLst>
            <pc:docMk/>
            <pc:sldMk cId="3113140432" sldId="293"/>
            <ac:spMk id="10" creationId="{0AFA99E9-A936-FEA0-C97B-FC32E5F1AB3D}"/>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3E3586E-015B-482A-BE13-36EA9A0F8864}" type="datetimeFigureOut">
              <a:rPr lang="nl-NL" smtClean="0"/>
              <a:t>2-12-2024</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242FB6-E88F-410B-9A56-42BB89A2A2CE}" type="slidenum">
              <a:rPr lang="nl-NL" smtClean="0"/>
              <a:t>‹nr.›</a:t>
            </a:fld>
            <a:endParaRPr lang="nl-NL"/>
          </a:p>
        </p:txBody>
      </p:sp>
    </p:spTree>
    <p:extLst>
      <p:ext uri="{BB962C8B-B14F-4D97-AF65-F5344CB8AC3E}">
        <p14:creationId xmlns:p14="http://schemas.microsoft.com/office/powerpoint/2010/main" val="18438516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zesdenkhoeden.nl/"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palliaweb.nl/getmedia/02b81c30-d9be-4c51-83bf-deb1260ccf7b/Kwaliteitskader_web-240620.pdf"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s://palliaweb.nl/zorgpraktijk/kwaliteitskader-palliatieve-zorg-nederland"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1B242FB6-E88F-410B-9A56-42BB89A2A2CE}" type="slidenum">
              <a:rPr lang="nl-NL" smtClean="0"/>
              <a:t>1</a:t>
            </a:fld>
            <a:endParaRPr lang="nl-NL"/>
          </a:p>
        </p:txBody>
      </p:sp>
    </p:spTree>
    <p:extLst>
      <p:ext uri="{BB962C8B-B14F-4D97-AF65-F5344CB8AC3E}">
        <p14:creationId xmlns:p14="http://schemas.microsoft.com/office/powerpoint/2010/main" val="27550740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cs typeface="Calibri"/>
              </a:rPr>
              <a:t>Werkvorm: uitwisselen van kennis/ideeën in groepjes </a:t>
            </a:r>
          </a:p>
          <a:p>
            <a:endParaRPr lang="nl-NL" dirty="0">
              <a:cs typeface="Calibri"/>
            </a:endParaRPr>
          </a:p>
          <a:p>
            <a:r>
              <a:rPr lang="nl-NL" dirty="0">
                <a:cs typeface="Calibri"/>
              </a:rPr>
              <a:t>Inhoud: </a:t>
            </a:r>
          </a:p>
          <a:p>
            <a:r>
              <a:rPr lang="nl-NL" dirty="0">
                <a:cs typeface="Calibri"/>
              </a:rPr>
              <a:t>Licht de casus toe uit het boek ‘In gesprek over het leven en het einde’ (2023), hoofdstuk ‘Hoofdstuk 4: </a:t>
            </a:r>
            <a:r>
              <a:rPr lang="nl-NL">
                <a:cs typeface="Calibri"/>
              </a:rPr>
              <a:t>Persoonlijk dossier’.</a:t>
            </a:r>
            <a:endParaRPr lang="nl-NL" dirty="0"/>
          </a:p>
          <a:p>
            <a:pPr>
              <a:lnSpc>
                <a:spcPct val="110000"/>
              </a:lnSpc>
              <a:spcAft>
                <a:spcPts val="1200"/>
              </a:spcAft>
            </a:pPr>
            <a:endParaRPr lang="nl-NL" dirty="0">
              <a:cs typeface="Calibri" panose="020F0502020204030204"/>
            </a:endParaRPr>
          </a:p>
          <a:p>
            <a:pPr>
              <a:lnSpc>
                <a:spcPct val="110000"/>
              </a:lnSpc>
              <a:spcAft>
                <a:spcPts val="600"/>
              </a:spcAft>
            </a:pPr>
            <a:r>
              <a:rPr lang="nl-NL" dirty="0">
                <a:cs typeface="Calibri" panose="020F0502020204030204"/>
              </a:rPr>
              <a:t>Volgende dia: Aan de slag </a:t>
            </a:r>
            <a:r>
              <a:rPr lang="nl-NL" dirty="0"/>
              <a:t>aan de hand van de casus</a:t>
            </a:r>
            <a:endParaRPr lang="nl-NL" dirty="0">
              <a:ea typeface="Calibri" panose="020F0502020204030204"/>
              <a:cs typeface="Calibri"/>
            </a:endParaRPr>
          </a:p>
          <a:p>
            <a:pPr>
              <a:lnSpc>
                <a:spcPct val="110000"/>
              </a:lnSpc>
              <a:spcAft>
                <a:spcPts val="600"/>
              </a:spcAft>
            </a:pPr>
            <a:endParaRPr lang="nl-NL" dirty="0">
              <a:ea typeface="Calibri" panose="020F0502020204030204"/>
              <a:cs typeface="Calibri"/>
            </a:endParaRPr>
          </a:p>
        </p:txBody>
      </p:sp>
      <p:sp>
        <p:nvSpPr>
          <p:cNvPr id="4" name="Tijdelijke aanduiding voor dianummer 3"/>
          <p:cNvSpPr>
            <a:spLocks noGrp="1"/>
          </p:cNvSpPr>
          <p:nvPr>
            <p:ph type="sldNum" sz="quarter" idx="5"/>
          </p:nvPr>
        </p:nvSpPr>
        <p:spPr/>
        <p:txBody>
          <a:bodyPr/>
          <a:lstStyle/>
          <a:p>
            <a:fld id="{1B242FB6-E88F-410B-9A56-42BB89A2A2CE}" type="slidenum">
              <a:rPr lang="nl-NL" smtClean="0"/>
              <a:t>10</a:t>
            </a:fld>
            <a:endParaRPr lang="nl-NL"/>
          </a:p>
        </p:txBody>
      </p:sp>
    </p:spTree>
    <p:extLst>
      <p:ext uri="{BB962C8B-B14F-4D97-AF65-F5344CB8AC3E}">
        <p14:creationId xmlns:p14="http://schemas.microsoft.com/office/powerpoint/2010/main" val="16040319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cs typeface="Calibri"/>
              </a:rPr>
              <a:t>Werkvorm: uitwisselen van kennis/ideeën in groepjes </a:t>
            </a:r>
          </a:p>
          <a:p>
            <a:endParaRPr lang="nl-NL" dirty="0">
              <a:cs typeface="Calibri"/>
            </a:endParaRPr>
          </a:p>
          <a:p>
            <a:r>
              <a:rPr lang="nl-NL" dirty="0">
                <a:cs typeface="Calibri"/>
              </a:rPr>
              <a:t>Inhoud: </a:t>
            </a:r>
            <a:endParaRPr lang="nl-NL" dirty="0"/>
          </a:p>
          <a:p>
            <a:pPr>
              <a:lnSpc>
                <a:spcPct val="110000"/>
              </a:lnSpc>
              <a:spcAft>
                <a:spcPts val="1200"/>
              </a:spcAft>
            </a:pPr>
            <a:r>
              <a:rPr lang="nl-NL" dirty="0"/>
              <a:t>Bespreek in groepjes van 3 à 4 personen de volgende vragen: </a:t>
            </a:r>
            <a:endParaRPr lang="nl-NL" dirty="0">
              <a:cs typeface="Calibri" panose="020F0502020204030204"/>
            </a:endParaRPr>
          </a:p>
          <a:p>
            <a:pPr marL="342900" indent="-342900">
              <a:spcAft>
                <a:spcPts val="1200"/>
              </a:spcAft>
              <a:buFont typeface="+mj-lt"/>
              <a:buAutoNum type="arabicPeriod"/>
            </a:pPr>
            <a:r>
              <a:rPr lang="nl-NL" dirty="0"/>
              <a:t>Het is belangrijk om met patiënt en naasten in gesprek te gaan over huidige en toekomstige levensdoelen:</a:t>
            </a:r>
          </a:p>
          <a:p>
            <a:pPr marL="630555" lvl="1" indent="-342900">
              <a:lnSpc>
                <a:spcPct val="110000"/>
              </a:lnSpc>
              <a:buFont typeface="+mj-lt"/>
              <a:buAutoNum type="alphaLcParenR"/>
            </a:pPr>
            <a:r>
              <a:rPr lang="nl-NL" dirty="0"/>
              <a:t>Welke onderwerpen zijn van belang om afspraken over te maken en vast te leggen in een individueel zorgplan?</a:t>
            </a:r>
            <a:endParaRPr lang="nl-NL" dirty="0">
              <a:ea typeface="Calibri" panose="020F0502020204030204"/>
              <a:cs typeface="Calibri"/>
            </a:endParaRPr>
          </a:p>
          <a:p>
            <a:pPr marL="630555" lvl="1" indent="-342900">
              <a:lnSpc>
                <a:spcPct val="110000"/>
              </a:lnSpc>
              <a:buAutoNum type="alphaLcParenR"/>
            </a:pPr>
            <a:r>
              <a:rPr lang="nl-NL" dirty="0"/>
              <a:t>Welke meerwaarde hebben deze gesprekken voor de patiënt? </a:t>
            </a:r>
            <a:endParaRPr lang="nl-NL" dirty="0">
              <a:ea typeface="Calibri" panose="020F0502020204030204"/>
              <a:cs typeface="Calibri"/>
            </a:endParaRPr>
          </a:p>
          <a:p>
            <a:pPr marL="630555" lvl="1" indent="-342900">
              <a:lnSpc>
                <a:spcPct val="110000"/>
              </a:lnSpc>
              <a:buAutoNum type="alphaLcParenR"/>
            </a:pPr>
            <a:r>
              <a:rPr lang="nl-NL" dirty="0"/>
              <a:t>En wat levert het jou als zorgverlener op?</a:t>
            </a:r>
            <a:endParaRPr lang="nl-NL" dirty="0">
              <a:ea typeface="Calibri" panose="020F0502020204030204"/>
              <a:cs typeface="Calibri"/>
            </a:endParaRPr>
          </a:p>
          <a:p>
            <a:pPr marL="630555" lvl="1" indent="-342900">
              <a:lnSpc>
                <a:spcPct val="110000"/>
              </a:lnSpc>
              <a:buAutoNum type="alphaLcParenR"/>
            </a:pPr>
            <a:r>
              <a:rPr lang="nl-NL" dirty="0"/>
              <a:t>Wanneer is het juiste moment om een individueel zorgplan te maken?</a:t>
            </a:r>
            <a:endParaRPr lang="nl-NL" dirty="0">
              <a:ea typeface="Calibri"/>
              <a:cs typeface="Calibri"/>
            </a:endParaRPr>
          </a:p>
          <a:p>
            <a:pPr marL="630555" lvl="1" indent="-342900">
              <a:lnSpc>
                <a:spcPct val="110000"/>
              </a:lnSpc>
              <a:buFontTx/>
              <a:buAutoNum type="alphaLcParenR"/>
            </a:pPr>
            <a:r>
              <a:rPr lang="nl-NL" dirty="0"/>
              <a:t>En hoe zorg je ervoor dat het individueel zorgplan actueel blijft? </a:t>
            </a:r>
            <a:endParaRPr lang="nl-NL" dirty="0">
              <a:ea typeface="Calibri" panose="020F0502020204030204"/>
              <a:cs typeface="Calibri"/>
            </a:endParaRPr>
          </a:p>
          <a:p>
            <a:pPr marL="342900" indent="-342900">
              <a:spcAft>
                <a:spcPts val="1200"/>
              </a:spcAft>
              <a:buFont typeface="+mj-lt"/>
              <a:buAutoNum type="arabicPeriod"/>
            </a:pPr>
            <a:endParaRPr lang="nl-NL" sz="1800" dirty="0"/>
          </a:p>
          <a:p>
            <a:pPr marL="342900" indent="-342900">
              <a:spcAft>
                <a:spcPts val="1200"/>
              </a:spcAft>
              <a:buFont typeface="+mj-lt"/>
              <a:buAutoNum type="arabicPeriod"/>
            </a:pPr>
            <a:r>
              <a:rPr lang="nl-NL" dirty="0"/>
              <a:t>Is een zorgplan in de palliatieve fase naar jouw idee anders dan een zorgplan in een andere fase van het ziekteproces? Zo ja, op welke manier is het anders?  </a:t>
            </a:r>
          </a:p>
          <a:p>
            <a:pPr marL="342900" indent="-342900">
              <a:spcAft>
                <a:spcPts val="1200"/>
              </a:spcAft>
              <a:buFont typeface="+mj-lt"/>
              <a:buAutoNum type="arabicPeriod"/>
            </a:pPr>
            <a:endParaRPr lang="nl-NL" dirty="0"/>
          </a:p>
          <a:p>
            <a:pPr marL="342900" indent="-342900">
              <a:spcAft>
                <a:spcPts val="1200"/>
              </a:spcAft>
              <a:buFont typeface="+mj-lt"/>
              <a:buAutoNum type="arabicPeriod"/>
            </a:pPr>
            <a:r>
              <a:rPr lang="nl-NL" dirty="0"/>
              <a:t>Welke andere essenties uit het Kwaliteitskader zijn belangrijk voor een individueel zorgplan?</a:t>
            </a:r>
          </a:p>
          <a:p>
            <a:pPr marL="342900" indent="-342900">
              <a:spcAft>
                <a:spcPts val="1200"/>
              </a:spcAft>
              <a:buAutoNum type="arabicPeriod"/>
            </a:pPr>
            <a:endParaRPr lang="nl-NL" dirty="0">
              <a:cs typeface="Calibri" panose="020F0502020204030204"/>
            </a:endParaRPr>
          </a:p>
          <a:p>
            <a:pPr marL="171450" marR="0" lvl="0" indent="-171450" algn="l" defTabSz="914400" rtl="0" eaLnBrk="1" fontAlgn="auto" latinLnBrk="0" hangingPunct="1">
              <a:lnSpc>
                <a:spcPct val="110000"/>
              </a:lnSpc>
              <a:spcBef>
                <a:spcPts val="0"/>
              </a:spcBef>
              <a:spcAft>
                <a:spcPts val="600"/>
              </a:spcAft>
              <a:buClrTx/>
              <a:buSzTx/>
              <a:buFont typeface="Arial"/>
              <a:buChar char="•"/>
              <a:tabLst/>
              <a:defRPr/>
            </a:pPr>
            <a:endParaRPr lang="nl-NL" dirty="0">
              <a:cs typeface="Calibri" panose="020F0502020204030204"/>
            </a:endParaRPr>
          </a:p>
          <a:p>
            <a:pPr>
              <a:lnSpc>
                <a:spcPct val="110000"/>
              </a:lnSpc>
              <a:spcAft>
                <a:spcPts val="600"/>
              </a:spcAft>
            </a:pPr>
            <a:r>
              <a:rPr lang="nl-NL" dirty="0">
                <a:cs typeface="Calibri" panose="020F0502020204030204"/>
              </a:rPr>
              <a:t>Volgende dia: Aan de slag </a:t>
            </a:r>
            <a:r>
              <a:rPr lang="nl-NL" dirty="0"/>
              <a:t>vanuit verschillende invalshoeken</a:t>
            </a:r>
            <a:endParaRPr lang="nl-NL" dirty="0">
              <a:ea typeface="Calibri"/>
              <a:cs typeface="Calibri"/>
            </a:endParaRPr>
          </a:p>
        </p:txBody>
      </p:sp>
      <p:sp>
        <p:nvSpPr>
          <p:cNvPr id="4" name="Tijdelijke aanduiding voor dianummer 3"/>
          <p:cNvSpPr>
            <a:spLocks noGrp="1"/>
          </p:cNvSpPr>
          <p:nvPr>
            <p:ph type="sldNum" sz="quarter" idx="5"/>
          </p:nvPr>
        </p:nvSpPr>
        <p:spPr/>
        <p:txBody>
          <a:bodyPr/>
          <a:lstStyle/>
          <a:p>
            <a:fld id="{1B242FB6-E88F-410B-9A56-42BB89A2A2CE}" type="slidenum">
              <a:rPr lang="nl-NL" smtClean="0"/>
              <a:t>11</a:t>
            </a:fld>
            <a:endParaRPr lang="nl-NL"/>
          </a:p>
        </p:txBody>
      </p:sp>
    </p:spTree>
    <p:extLst>
      <p:ext uri="{BB962C8B-B14F-4D97-AF65-F5344CB8AC3E}">
        <p14:creationId xmlns:p14="http://schemas.microsoft.com/office/powerpoint/2010/main" val="12480084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cs typeface="Calibri"/>
              </a:rPr>
              <a:t>Werkvorm: uitwisselen van kennis/ideeën in groepjes </a:t>
            </a:r>
          </a:p>
          <a:p>
            <a:endParaRPr lang="nl-NL">
              <a:cs typeface="Calibri"/>
            </a:endParaRPr>
          </a:p>
          <a:p>
            <a:r>
              <a:rPr lang="nl-NL" dirty="0">
                <a:cs typeface="Calibri"/>
              </a:rPr>
              <a:t>Inhoud: </a:t>
            </a:r>
            <a:endParaRPr lang="nl-NL" dirty="0"/>
          </a:p>
          <a:p>
            <a:pPr>
              <a:lnSpc>
                <a:spcPct val="110000"/>
              </a:lnSpc>
              <a:spcAft>
                <a:spcPts val="1200"/>
              </a:spcAft>
            </a:pPr>
            <a:endParaRPr lang="nl-NL">
              <a:cs typeface="Calibri" panose="020F0502020204030204"/>
            </a:endParaRPr>
          </a:p>
          <a:p>
            <a:pPr>
              <a:lnSpc>
                <a:spcPct val="110000"/>
              </a:lnSpc>
              <a:spcAft>
                <a:spcPts val="600"/>
              </a:spcAft>
              <a:defRPr/>
            </a:pPr>
            <a:r>
              <a:rPr lang="nl-NL" dirty="0"/>
              <a:t>Deelnemers gaan met elkaar in gesprek aan de hand van de casus met de bijbehorende vragen. Indien je hier een werkvorm aan toe wil voegen, kunnen de deelnemers de vragen beantwoorden vanuit verschillende invalshoeken:</a:t>
            </a:r>
            <a:endParaRPr lang="en-US" dirty="0"/>
          </a:p>
          <a:p>
            <a:pPr marL="342900" lvl="0" indent="-342900">
              <a:buFont typeface="Poppins,Sans-Serif"/>
              <a:buChar char="•"/>
            </a:pPr>
            <a:r>
              <a:rPr lang="nl-NL" dirty="0"/>
              <a:t>Analytisch</a:t>
            </a:r>
          </a:p>
          <a:p>
            <a:pPr marL="342900" lvl="0" indent="-342900">
              <a:buFont typeface="Poppins,Sans-Serif"/>
              <a:buChar char="•"/>
            </a:pPr>
            <a:r>
              <a:rPr lang="nl-NL" dirty="0"/>
              <a:t>Positief</a:t>
            </a:r>
          </a:p>
          <a:p>
            <a:pPr marL="342900" lvl="0" indent="-342900">
              <a:buFont typeface="Poppins,Sans-Serif"/>
              <a:buChar char="•"/>
            </a:pPr>
            <a:r>
              <a:rPr lang="nl-NL" dirty="0"/>
              <a:t>Gevoelsmatig</a:t>
            </a:r>
          </a:p>
          <a:p>
            <a:pPr marL="0" lvl="0" indent="0">
              <a:buNone/>
            </a:pPr>
            <a:endParaRPr lang="nl-NL" dirty="0"/>
          </a:p>
          <a:p>
            <a:r>
              <a:rPr lang="nl-NL" dirty="0"/>
              <a:t>Deze invalshoeken zijn gebaseerd op de denkhoeden van </a:t>
            </a:r>
            <a:r>
              <a:rPr lang="nl-NL" dirty="0" err="1"/>
              <a:t>Bono</a:t>
            </a:r>
            <a:r>
              <a:rPr lang="nl-NL" dirty="0"/>
              <a:t>. Meer informatie hierover is hier te vinden: </a:t>
            </a:r>
            <a:r>
              <a:rPr lang="nl-NL" dirty="0">
                <a:hlinkClick r:id="rId3"/>
              </a:rPr>
              <a:t>https://www.zesdenkhoeden.nl/</a:t>
            </a:r>
            <a:endParaRPr lang="nl-NL" dirty="0"/>
          </a:p>
          <a:p>
            <a:pPr marL="0" lvl="0" indent="0">
              <a:lnSpc>
                <a:spcPct val="110000"/>
              </a:lnSpc>
              <a:spcAft>
                <a:spcPts val="600"/>
              </a:spcAft>
              <a:buFontTx/>
              <a:buNone/>
            </a:pPr>
            <a:endParaRPr lang="nl-NL" dirty="0">
              <a:cs typeface="Calibri"/>
            </a:endParaRPr>
          </a:p>
          <a:p>
            <a:pPr marL="171450" indent="-171450">
              <a:lnSpc>
                <a:spcPct val="110000"/>
              </a:lnSpc>
              <a:spcAft>
                <a:spcPts val="600"/>
              </a:spcAft>
              <a:buFont typeface="Arial"/>
              <a:buChar char="•"/>
            </a:pPr>
            <a:endParaRPr lang="nl-NL" sz="1800"/>
          </a:p>
          <a:p>
            <a:pPr>
              <a:lnSpc>
                <a:spcPct val="110000"/>
              </a:lnSpc>
              <a:spcAft>
                <a:spcPts val="600"/>
              </a:spcAft>
            </a:pPr>
            <a:r>
              <a:rPr lang="nl-NL" dirty="0">
                <a:cs typeface="Calibri"/>
              </a:rPr>
              <a:t>Volgende dia: Reflecteren op eigen handelen - casus</a:t>
            </a:r>
            <a:endParaRPr lang="nl-NL" dirty="0">
              <a:ea typeface="Calibri"/>
              <a:cs typeface="Calibri"/>
            </a:endParaRPr>
          </a:p>
        </p:txBody>
      </p:sp>
      <p:sp>
        <p:nvSpPr>
          <p:cNvPr id="4" name="Tijdelijke aanduiding voor dianummer 3"/>
          <p:cNvSpPr>
            <a:spLocks noGrp="1"/>
          </p:cNvSpPr>
          <p:nvPr>
            <p:ph type="sldNum" sz="quarter" idx="5"/>
          </p:nvPr>
        </p:nvSpPr>
        <p:spPr/>
        <p:txBody>
          <a:bodyPr/>
          <a:lstStyle/>
          <a:p>
            <a:fld id="{1B242FB6-E88F-410B-9A56-42BB89A2A2CE}" type="slidenum">
              <a:rPr lang="nl-NL" smtClean="0"/>
              <a:t>12</a:t>
            </a:fld>
            <a:endParaRPr lang="nl-NL"/>
          </a:p>
        </p:txBody>
      </p:sp>
    </p:spTree>
    <p:extLst>
      <p:ext uri="{BB962C8B-B14F-4D97-AF65-F5344CB8AC3E}">
        <p14:creationId xmlns:p14="http://schemas.microsoft.com/office/powerpoint/2010/main" val="14279072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cs typeface="Calibri"/>
              </a:rPr>
              <a:t>Werkvorm: uitwisselen van kennis/ideeën in groepjes </a:t>
            </a:r>
          </a:p>
          <a:p>
            <a:endParaRPr lang="nl-NL">
              <a:cs typeface="Calibri"/>
            </a:endParaRPr>
          </a:p>
          <a:p>
            <a:r>
              <a:rPr lang="nl-NL">
                <a:cs typeface="Calibri"/>
              </a:rPr>
              <a:t>Inhoud: </a:t>
            </a:r>
          </a:p>
          <a:p>
            <a:r>
              <a:rPr lang="nl-NL">
                <a:cs typeface="Calibri"/>
              </a:rPr>
              <a:t>Licht de casus toe uit het boek ‘In gesprek over het leven en het einde’ (Oskam et al., 2023), hoofdstuk ‘Hoofdstuk 4: Persoonlijk dossier’</a:t>
            </a:r>
            <a:endParaRPr lang="nl-NL"/>
          </a:p>
          <a:p>
            <a:pPr>
              <a:lnSpc>
                <a:spcPct val="110000"/>
              </a:lnSpc>
              <a:spcAft>
                <a:spcPts val="1200"/>
              </a:spcAft>
            </a:pPr>
            <a:endParaRPr lang="nl-NL">
              <a:cs typeface="Calibri" panose="020F0502020204030204"/>
            </a:endParaRPr>
          </a:p>
          <a:p>
            <a:pPr>
              <a:lnSpc>
                <a:spcPct val="110000"/>
              </a:lnSpc>
              <a:spcAft>
                <a:spcPts val="600"/>
              </a:spcAft>
            </a:pPr>
            <a:r>
              <a:rPr lang="nl-NL">
                <a:cs typeface="Calibri" panose="020F0502020204030204"/>
              </a:rPr>
              <a:t>Volgende dia: Reflecteren op eigen handelen – voorbeeld reflectievragen</a:t>
            </a:r>
            <a:endParaRPr lang="nl-NL">
              <a:ea typeface="Calibri"/>
              <a:cs typeface="Calibri" panose="020F0502020204030204"/>
            </a:endParaRPr>
          </a:p>
        </p:txBody>
      </p:sp>
      <p:sp>
        <p:nvSpPr>
          <p:cNvPr id="4" name="Tijdelijke aanduiding voor dianummer 3"/>
          <p:cNvSpPr>
            <a:spLocks noGrp="1"/>
          </p:cNvSpPr>
          <p:nvPr>
            <p:ph type="sldNum" sz="quarter" idx="5"/>
          </p:nvPr>
        </p:nvSpPr>
        <p:spPr/>
        <p:txBody>
          <a:bodyPr/>
          <a:lstStyle/>
          <a:p>
            <a:fld id="{1B242FB6-E88F-410B-9A56-42BB89A2A2CE}" type="slidenum">
              <a:rPr lang="nl-NL" smtClean="0"/>
              <a:t>13</a:t>
            </a:fld>
            <a:endParaRPr lang="nl-NL"/>
          </a:p>
        </p:txBody>
      </p:sp>
    </p:spTree>
    <p:extLst>
      <p:ext uri="{BB962C8B-B14F-4D97-AF65-F5344CB8AC3E}">
        <p14:creationId xmlns:p14="http://schemas.microsoft.com/office/powerpoint/2010/main" val="15802674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nSpc>
                <a:spcPct val="110000"/>
              </a:lnSpc>
              <a:spcAft>
                <a:spcPts val="600"/>
              </a:spcAft>
            </a:pPr>
            <a:r>
              <a:rPr lang="nl-NL"/>
              <a:t>Werkvorm: groepsgesprek</a:t>
            </a:r>
          </a:p>
          <a:p>
            <a:pPr>
              <a:lnSpc>
                <a:spcPct val="110000"/>
              </a:lnSpc>
              <a:spcAft>
                <a:spcPts val="600"/>
              </a:spcAft>
            </a:pPr>
            <a:endParaRPr lang="nl-NL">
              <a:cs typeface="Calibri" panose="020F0502020204030204"/>
            </a:endParaRPr>
          </a:p>
          <a:p>
            <a:pPr>
              <a:lnSpc>
                <a:spcPct val="110000"/>
              </a:lnSpc>
              <a:spcAft>
                <a:spcPts val="600"/>
              </a:spcAft>
            </a:pPr>
            <a:r>
              <a:rPr lang="nl-NL">
                <a:cs typeface="Calibri" panose="020F0502020204030204"/>
              </a:rPr>
              <a:t>Inhoud:</a:t>
            </a:r>
          </a:p>
          <a:p>
            <a:pPr>
              <a:lnSpc>
                <a:spcPct val="110000"/>
              </a:lnSpc>
              <a:spcAft>
                <a:spcPts val="600"/>
              </a:spcAft>
            </a:pPr>
            <a:r>
              <a:rPr lang="nl-NL"/>
              <a:t>Ga in kleine groepjes met elkaar in gesprek aan de hand van de volgende reflectievragen. Deelnemers kunnen ook zelf vragen aandragen. </a:t>
            </a:r>
          </a:p>
          <a:p>
            <a:pPr>
              <a:lnSpc>
                <a:spcPct val="110000"/>
              </a:lnSpc>
              <a:spcAft>
                <a:spcPts val="600"/>
              </a:spcAft>
            </a:pPr>
            <a:endParaRPr lang="en-US"/>
          </a:p>
          <a:p>
            <a:r>
              <a:rPr lang="nl-NL"/>
              <a:t>Stel je de situatie voor dat jij als zorgverlener verantwoordelijk bent voor de zorg bij </a:t>
            </a:r>
            <a:r>
              <a:rPr lang="nl-NL" err="1"/>
              <a:t>Nienke’s</a:t>
            </a:r>
            <a:r>
              <a:rPr lang="nl-NL"/>
              <a:t> moeder. </a:t>
            </a:r>
          </a:p>
          <a:p>
            <a:pPr marL="342900" indent="-342900">
              <a:lnSpc>
                <a:spcPct val="110000"/>
              </a:lnSpc>
              <a:buAutoNum type="arabicPeriod"/>
            </a:pPr>
            <a:r>
              <a:rPr lang="nl-NL"/>
              <a:t>Op welke manier had je de waarden, wensen en behoeften van </a:t>
            </a:r>
            <a:r>
              <a:rPr lang="nl-NL" err="1"/>
              <a:t>Nienke’s</a:t>
            </a:r>
            <a:r>
              <a:rPr lang="nl-NL"/>
              <a:t> moeder vertaald naar het zorgplan? </a:t>
            </a:r>
          </a:p>
          <a:p>
            <a:pPr marL="342900" indent="-342900">
              <a:lnSpc>
                <a:spcPct val="110000"/>
              </a:lnSpc>
              <a:buAutoNum type="arabicPeriod"/>
            </a:pPr>
            <a:endParaRPr lang="nl-NL"/>
          </a:p>
          <a:p>
            <a:pPr marL="342900" indent="-342900">
              <a:lnSpc>
                <a:spcPct val="110000"/>
              </a:lnSpc>
              <a:buAutoNum type="arabicPeriod"/>
            </a:pPr>
            <a:r>
              <a:rPr lang="nl-NL"/>
              <a:t>En hoe zorg je ervoor dat de zorg wordt verleend volgens het zorgplan? </a:t>
            </a:r>
            <a:endParaRPr lang="en-US"/>
          </a:p>
          <a:p>
            <a:pPr marL="342900" indent="-342900">
              <a:lnSpc>
                <a:spcPct val="110000"/>
              </a:lnSpc>
              <a:buAutoNum type="arabicPeriod"/>
            </a:pPr>
            <a:endParaRPr lang="nl-NL"/>
          </a:p>
          <a:p>
            <a:pPr marL="342900" indent="-342900">
              <a:lnSpc>
                <a:spcPct val="110000"/>
              </a:lnSpc>
              <a:buAutoNum type="arabicPeriod"/>
            </a:pPr>
            <a:r>
              <a:rPr lang="nl-NL"/>
              <a:t>Welke ideeën heb je over het betrekken van de naasten bij het maken en bijstellen van het zorgplan?</a:t>
            </a:r>
          </a:p>
          <a:p>
            <a:pPr marL="630555" lvl="1" indent="-342900">
              <a:lnSpc>
                <a:spcPct val="110000"/>
              </a:lnSpc>
              <a:buAutoNum type="alphaLcParenR"/>
            </a:pPr>
            <a:r>
              <a:rPr lang="nl-NL"/>
              <a:t>Hoe betrek jij naasten bij de gesprekken en het opstellen van een zorgplan? </a:t>
            </a:r>
          </a:p>
          <a:p>
            <a:pPr marL="630555" lvl="1" indent="-342900">
              <a:lnSpc>
                <a:spcPct val="110000"/>
              </a:lnSpc>
              <a:buAutoNum type="alphaLcParenR"/>
            </a:pPr>
            <a:r>
              <a:rPr lang="nl-NL"/>
              <a:t>Wat zou je daarin kunnen verbeteren of juist zo blijven doen?</a:t>
            </a:r>
            <a:endParaRPr lang="nl-NL">
              <a:ea typeface="Calibri" panose="020F0502020204030204"/>
              <a:cs typeface="Calibri" panose="020F0502020204030204"/>
            </a:endParaRPr>
          </a:p>
          <a:p>
            <a:pPr marL="0" indent="0">
              <a:lnSpc>
                <a:spcPct val="110000"/>
              </a:lnSpc>
              <a:spcAft>
                <a:spcPts val="600"/>
              </a:spcAft>
              <a:buFont typeface="Arial"/>
              <a:buNone/>
            </a:pPr>
            <a:endParaRPr lang="nl-NL">
              <a:cs typeface="Calibri"/>
            </a:endParaRPr>
          </a:p>
          <a:p>
            <a:pPr>
              <a:lnSpc>
                <a:spcPct val="110000"/>
              </a:lnSpc>
              <a:spcAft>
                <a:spcPts val="600"/>
              </a:spcAft>
            </a:pPr>
            <a:r>
              <a:rPr lang="nl-NL">
                <a:cs typeface="Calibri"/>
              </a:rPr>
              <a:t>Volgende dia: Plenaire terugkoppeling</a:t>
            </a:r>
          </a:p>
        </p:txBody>
      </p:sp>
      <p:sp>
        <p:nvSpPr>
          <p:cNvPr id="4" name="Tijdelijke aanduiding voor dianummer 3"/>
          <p:cNvSpPr>
            <a:spLocks noGrp="1"/>
          </p:cNvSpPr>
          <p:nvPr>
            <p:ph type="sldNum" sz="quarter" idx="5"/>
          </p:nvPr>
        </p:nvSpPr>
        <p:spPr/>
        <p:txBody>
          <a:bodyPr/>
          <a:lstStyle/>
          <a:p>
            <a:fld id="{1B242FB6-E88F-410B-9A56-42BB89A2A2CE}" type="slidenum">
              <a:rPr lang="nl-NL" smtClean="0"/>
              <a:t>14</a:t>
            </a:fld>
            <a:endParaRPr lang="nl-NL"/>
          </a:p>
        </p:txBody>
      </p:sp>
    </p:spTree>
    <p:extLst>
      <p:ext uri="{BB962C8B-B14F-4D97-AF65-F5344CB8AC3E}">
        <p14:creationId xmlns:p14="http://schemas.microsoft.com/office/powerpoint/2010/main" val="34000423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cs typeface="Calibri"/>
              </a:rPr>
              <a:t>Werkvorm: trainer vraagt terugkoppeling van deelnemers. Bijvoorbeeld 1 persoon per groepje koppelt plenair terug. Of elke deelnemer geeft in 1 zin een terugkoppeling over het belangrijkste inzicht</a:t>
            </a:r>
          </a:p>
          <a:p>
            <a:endParaRPr lang="nl-NL">
              <a:cs typeface="Calibri"/>
            </a:endParaRPr>
          </a:p>
          <a:p>
            <a:r>
              <a:rPr lang="nl-NL">
                <a:cs typeface="Calibri"/>
              </a:rPr>
              <a:t>Inhoud: Bespreek plenair de inzichten die de deelnemers hebben opgedaan. Waar zijn ze achter gekomen? Wat zal je de volgende keer anders aanpakken? </a:t>
            </a:r>
          </a:p>
          <a:p>
            <a:endParaRPr lang="nl-NL">
              <a:cs typeface="Calibri"/>
            </a:endParaRPr>
          </a:p>
          <a:p>
            <a:r>
              <a:rPr lang="nl-NL">
                <a:cs typeface="Calibri"/>
              </a:rPr>
              <a:t>Zijn er nog vragen die niet aan de orde zijn gekomen? Kan iedereen zo verder? </a:t>
            </a:r>
          </a:p>
          <a:p>
            <a:endParaRPr lang="nl-NL">
              <a:cs typeface="Calibri"/>
            </a:endParaRPr>
          </a:p>
          <a:p>
            <a:r>
              <a:rPr lang="nl-NL">
                <a:cs typeface="Calibri"/>
              </a:rPr>
              <a:t>Ga ten slotte nog in op de leerdoelen die aan het begin van de workshop voorbij zijn gekomen. Zijn deze behaald? Bijvoorbeeld met de stoplichtmethode groen (geheel bereikt), oranje (gedeeltelijk bereikt), rood (niet bereikt). Deelnemers kunnen een kaartje opsteken om dit aan te geven. Of met cijfers (1 tot 5), aantal vingers opsteken in hoeverre de leerdoelen zijn bereikt.</a:t>
            </a:r>
          </a:p>
          <a:p>
            <a:endParaRPr lang="nl-NL">
              <a:cs typeface="Calibri"/>
            </a:endParaRPr>
          </a:p>
          <a:p>
            <a:r>
              <a:rPr lang="nl-NL">
                <a:cs typeface="Calibri"/>
              </a:rPr>
              <a:t>Volgende dia: Meer informatie</a:t>
            </a:r>
          </a:p>
        </p:txBody>
      </p:sp>
      <p:sp>
        <p:nvSpPr>
          <p:cNvPr id="4" name="Tijdelijke aanduiding voor dianummer 3"/>
          <p:cNvSpPr>
            <a:spLocks noGrp="1"/>
          </p:cNvSpPr>
          <p:nvPr>
            <p:ph type="sldNum" sz="quarter" idx="5"/>
          </p:nvPr>
        </p:nvSpPr>
        <p:spPr/>
        <p:txBody>
          <a:bodyPr/>
          <a:lstStyle/>
          <a:p>
            <a:fld id="{1B242FB6-E88F-410B-9A56-42BB89A2A2CE}" type="slidenum">
              <a:rPr lang="nl-NL" smtClean="0"/>
              <a:t>15</a:t>
            </a:fld>
            <a:endParaRPr lang="nl-NL"/>
          </a:p>
        </p:txBody>
      </p:sp>
    </p:spTree>
    <p:extLst>
      <p:ext uri="{BB962C8B-B14F-4D97-AF65-F5344CB8AC3E}">
        <p14:creationId xmlns:p14="http://schemas.microsoft.com/office/powerpoint/2010/main" val="17814101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ea typeface="Calibri" panose="020F0502020204030204"/>
                <a:cs typeface="Calibri" panose="020F0502020204030204"/>
              </a:rPr>
              <a:t>Meer informatie is te vinden via deze links. </a:t>
            </a:r>
          </a:p>
          <a:p>
            <a:endParaRPr lang="nl-NL">
              <a:ea typeface="Calibri" panose="020F0502020204030204"/>
              <a:cs typeface="Calibri" panose="020F0502020204030204"/>
            </a:endParaRPr>
          </a:p>
          <a:p>
            <a:r>
              <a:rPr lang="nl-NL"/>
              <a:t>Volgende dia: Afsluiting</a:t>
            </a:r>
            <a:endParaRPr lang="nl-NL">
              <a:ea typeface="Calibri" panose="020F0502020204030204"/>
              <a:cs typeface="Calibri" panose="020F0502020204030204"/>
            </a:endParaRPr>
          </a:p>
        </p:txBody>
      </p:sp>
      <p:sp>
        <p:nvSpPr>
          <p:cNvPr id="4" name="Tijdelijke aanduiding voor dianummer 3"/>
          <p:cNvSpPr>
            <a:spLocks noGrp="1"/>
          </p:cNvSpPr>
          <p:nvPr>
            <p:ph type="sldNum" sz="quarter" idx="5"/>
          </p:nvPr>
        </p:nvSpPr>
        <p:spPr/>
        <p:txBody>
          <a:bodyPr/>
          <a:lstStyle/>
          <a:p>
            <a:fld id="{1B242FB6-E88F-410B-9A56-42BB89A2A2CE}" type="slidenum">
              <a:rPr lang="nl-NL" smtClean="0"/>
              <a:t>16</a:t>
            </a:fld>
            <a:endParaRPr lang="nl-NL"/>
          </a:p>
        </p:txBody>
      </p:sp>
    </p:spTree>
    <p:extLst>
      <p:ext uri="{BB962C8B-B14F-4D97-AF65-F5344CB8AC3E}">
        <p14:creationId xmlns:p14="http://schemas.microsoft.com/office/powerpoint/2010/main" val="16522871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err="1">
                <a:cs typeface="Calibri"/>
              </a:rPr>
              <a:t>Openingsdia</a:t>
            </a:r>
            <a:endParaRPr lang="nl-NL">
              <a:cs typeface="Calibri"/>
            </a:endParaRPr>
          </a:p>
          <a:p>
            <a:endParaRPr lang="nl-NL">
              <a:cs typeface="Calibri"/>
            </a:endParaRPr>
          </a:p>
          <a:p>
            <a:r>
              <a:rPr lang="nl-NL">
                <a:cs typeface="Calibri"/>
              </a:rPr>
              <a:t>Volgende dia: Inleiding</a:t>
            </a:r>
          </a:p>
        </p:txBody>
      </p:sp>
      <p:sp>
        <p:nvSpPr>
          <p:cNvPr id="4" name="Tijdelijke aanduiding voor dianummer 3"/>
          <p:cNvSpPr>
            <a:spLocks noGrp="1"/>
          </p:cNvSpPr>
          <p:nvPr>
            <p:ph type="sldNum" sz="quarter" idx="5"/>
          </p:nvPr>
        </p:nvSpPr>
        <p:spPr/>
        <p:txBody>
          <a:bodyPr/>
          <a:lstStyle/>
          <a:p>
            <a:fld id="{1B242FB6-E88F-410B-9A56-42BB89A2A2CE}" type="slidenum">
              <a:rPr lang="nl-NL" smtClean="0"/>
              <a:t>2</a:t>
            </a:fld>
            <a:endParaRPr lang="nl-NL"/>
          </a:p>
        </p:txBody>
      </p:sp>
    </p:spTree>
    <p:extLst>
      <p:ext uri="{BB962C8B-B14F-4D97-AF65-F5344CB8AC3E}">
        <p14:creationId xmlns:p14="http://schemas.microsoft.com/office/powerpoint/2010/main" val="17995677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cs typeface="Calibri"/>
              </a:rPr>
              <a:t>Werkvorm: kort toelichten</a:t>
            </a:r>
            <a:endParaRPr lang="nl-NL"/>
          </a:p>
          <a:p>
            <a:pPr marL="0" marR="0" lvl="0" indent="0" algn="l" defTabSz="914400" rtl="0" eaLnBrk="1" fontAlgn="auto" latinLnBrk="0" hangingPunct="1">
              <a:lnSpc>
                <a:spcPct val="100000"/>
              </a:lnSpc>
              <a:spcBef>
                <a:spcPts val="0"/>
              </a:spcBef>
              <a:spcAft>
                <a:spcPts val="0"/>
              </a:spcAft>
              <a:buClrTx/>
              <a:buSzTx/>
              <a:buFontTx/>
              <a:buNone/>
              <a:tabLst/>
              <a:defRPr/>
            </a:pPr>
            <a:r>
              <a:rPr lang="nl-NL">
                <a:cs typeface="Calibri"/>
              </a:rPr>
              <a:t>Inhoud: In deze workshop gaan we aan de slag met het thema </a:t>
            </a:r>
            <a:r>
              <a:rPr lang="nl-NL"/>
              <a:t>Individueel zorgplan. Het individueel zorgplan </a:t>
            </a:r>
            <a:r>
              <a:rPr lang="nl-NL" sz="1800" b="0" i="0">
                <a:solidFill>
                  <a:srgbClr val="000000"/>
                </a:solidFill>
                <a:effectLst/>
                <a:latin typeface="Calibri" panose="020F0502020204030204" pitchFamily="34" charset="0"/>
              </a:rPr>
              <a:t>is één van de acht essenties van het </a:t>
            </a:r>
            <a:r>
              <a:rPr lang="nl-NL" sz="1800">
                <a:hlinkClick r:id="rId3"/>
              </a:rPr>
              <a:t>Kwaliteitskader palliatieve zorg Nederland</a:t>
            </a:r>
            <a:r>
              <a:rPr lang="nl-NL" sz="1800"/>
              <a:t> (zie </a:t>
            </a:r>
            <a:r>
              <a:rPr lang="nl-NL" sz="2800">
                <a:hlinkClick r:id="rId4"/>
              </a:rPr>
              <a:t>Kwaliteitskader palliatieve zorg Nederland – </a:t>
            </a:r>
            <a:r>
              <a:rPr lang="nl-NL" sz="2800" err="1">
                <a:hlinkClick r:id="rId4"/>
              </a:rPr>
              <a:t>Palliaweb</a:t>
            </a:r>
            <a:r>
              <a:rPr lang="nl-NL" sz="2800"/>
              <a:t>)</a:t>
            </a:r>
            <a:endParaRPr lang="nl-NL" sz="1800"/>
          </a:p>
          <a:p>
            <a:pPr marL="0" marR="0" lvl="0" indent="0" algn="l" defTabSz="914400" rtl="0" eaLnBrk="1" fontAlgn="auto" latinLnBrk="0" hangingPunct="1">
              <a:lnSpc>
                <a:spcPct val="100000"/>
              </a:lnSpc>
              <a:spcBef>
                <a:spcPts val="0"/>
              </a:spcBef>
              <a:spcAft>
                <a:spcPts val="0"/>
              </a:spcAft>
              <a:buClrTx/>
              <a:buSzTx/>
              <a:buFontTx/>
              <a:buNone/>
              <a:tabLst/>
              <a:defRPr/>
            </a:pPr>
            <a:endParaRPr lang="nl-NL">
              <a:cs typeface="Calibri"/>
            </a:endParaRPr>
          </a:p>
          <a:p>
            <a:r>
              <a:rPr lang="nl-NL">
                <a:cs typeface="Calibri"/>
              </a:rPr>
              <a:t>Achtergrond:</a:t>
            </a:r>
          </a:p>
          <a:p>
            <a:pPr marL="0" marR="0" lvl="0" indent="0" algn="l" defTabSz="914400" rtl="0" eaLnBrk="1" fontAlgn="auto" latinLnBrk="0" hangingPunct="1">
              <a:lnSpc>
                <a:spcPct val="100000"/>
              </a:lnSpc>
              <a:spcBef>
                <a:spcPts val="0"/>
              </a:spcBef>
              <a:spcAft>
                <a:spcPts val="0"/>
              </a:spcAft>
              <a:buClrTx/>
              <a:buSzTx/>
              <a:buFontTx/>
              <a:buNone/>
              <a:tabLst/>
              <a:defRPr/>
            </a:pPr>
            <a:r>
              <a:rPr lang="nl-NL"/>
              <a:t>Aanvullend op het boek ‘In gesprek over leven en het einde’ en de bijbehorende podcastreeks, zijn acht workshops ontwikkeld. De workshops zijn gekoppeld aan de acht essenties van het Kwaliteitskader palliatieve zorg Nederland. Het Kwaliteitskader geeft zorgverleners en zorgorganisaties een eenduidig beeld van wat verstaan wordt onder goede palliatieve zorg en helpt bij het ontwikkelen van beleid op dit gebied. In iedere workshop staat één essentie uit het Kwaliteitskader centraal.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a:cs typeface="Calibri"/>
            </a:endParaRPr>
          </a:p>
          <a:p>
            <a:r>
              <a:rPr lang="nl-NL"/>
              <a:t>Het doel van deze workshops haakt aan de doelstelling van het Kwaliteitskader, namelijk het verbeteren van de palliatieve zorgverlening vanuit de beleving van de patiënt en zijn naaste(n). </a:t>
            </a:r>
            <a:r>
              <a:rPr lang="nl-NL">
                <a:cs typeface="Calibri"/>
              </a:rPr>
              <a:t>Iedereen welkom heten; kort voorstel rondje indien nodig. </a:t>
            </a:r>
          </a:p>
          <a:p>
            <a:endParaRPr lang="nl-NL">
              <a:cs typeface="Calibri"/>
            </a:endParaRPr>
          </a:p>
          <a:p>
            <a:r>
              <a:rPr lang="nl-NL">
                <a:cs typeface="Calibri"/>
              </a:rPr>
              <a:t>Volgende dia: Programma</a:t>
            </a:r>
          </a:p>
        </p:txBody>
      </p:sp>
      <p:sp>
        <p:nvSpPr>
          <p:cNvPr id="4" name="Tijdelijke aanduiding voor dianummer 3"/>
          <p:cNvSpPr>
            <a:spLocks noGrp="1"/>
          </p:cNvSpPr>
          <p:nvPr>
            <p:ph type="sldNum" sz="quarter" idx="5"/>
          </p:nvPr>
        </p:nvSpPr>
        <p:spPr/>
        <p:txBody>
          <a:bodyPr/>
          <a:lstStyle/>
          <a:p>
            <a:fld id="{1B242FB6-E88F-410B-9A56-42BB89A2A2CE}" type="slidenum">
              <a:rPr lang="nl-NL" smtClean="0"/>
              <a:t>3</a:t>
            </a:fld>
            <a:endParaRPr lang="nl-NL"/>
          </a:p>
        </p:txBody>
      </p:sp>
    </p:spTree>
    <p:extLst>
      <p:ext uri="{BB962C8B-B14F-4D97-AF65-F5344CB8AC3E}">
        <p14:creationId xmlns:p14="http://schemas.microsoft.com/office/powerpoint/2010/main" val="3733547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Werkvorm: korte toelichting door trainer</a:t>
            </a:r>
            <a:endParaRPr lang="en-US"/>
          </a:p>
          <a:p>
            <a:r>
              <a:rPr lang="nl-NL">
                <a:cs typeface="Calibri"/>
              </a:rPr>
              <a:t>Inhoud: Bespreek wat we deze workshop allemaal gaan doen. Deze workshop gaat dus in op de essentie Individueel zorgplan. Jullie krijgen eerst inhoudelijke uitleg, dan gaan jullie zelf aan de slag en ten slotte zullen we reflecteren op ons eigen handelen</a:t>
            </a:r>
          </a:p>
          <a:p>
            <a:endParaRPr lang="nl-NL"/>
          </a:p>
          <a:p>
            <a:r>
              <a:rPr lang="nl-NL"/>
              <a:t>Volgende dia: Voorstelronde</a:t>
            </a:r>
            <a:endParaRPr lang="nl-NL">
              <a:cs typeface="Calibri" panose="020F0502020204030204"/>
            </a:endParaRPr>
          </a:p>
        </p:txBody>
      </p:sp>
      <p:sp>
        <p:nvSpPr>
          <p:cNvPr id="4" name="Tijdelijke aanduiding voor dianummer 3"/>
          <p:cNvSpPr>
            <a:spLocks noGrp="1"/>
          </p:cNvSpPr>
          <p:nvPr>
            <p:ph type="sldNum" sz="quarter" idx="5"/>
          </p:nvPr>
        </p:nvSpPr>
        <p:spPr/>
        <p:txBody>
          <a:bodyPr/>
          <a:lstStyle/>
          <a:p>
            <a:fld id="{1B242FB6-E88F-410B-9A56-42BB89A2A2CE}" type="slidenum">
              <a:rPr lang="nl-NL" smtClean="0"/>
              <a:t>4</a:t>
            </a:fld>
            <a:endParaRPr lang="nl-NL"/>
          </a:p>
        </p:txBody>
      </p:sp>
    </p:spTree>
    <p:extLst>
      <p:ext uri="{BB962C8B-B14F-4D97-AF65-F5344CB8AC3E}">
        <p14:creationId xmlns:p14="http://schemas.microsoft.com/office/powerpoint/2010/main" val="15365685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Werkvorm: korte toelichting door trainer &amp; inbreng van deelnemers</a:t>
            </a: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nl-NL">
                <a:cs typeface="Calibri"/>
              </a:rPr>
              <a:t>Inhoud: Iedereen stelt zichzelf kort voor. </a:t>
            </a:r>
          </a:p>
          <a:p>
            <a:endParaRPr lang="nl-NL"/>
          </a:p>
          <a:p>
            <a:r>
              <a:rPr lang="nl-NL"/>
              <a:t>Volgende dia: Leerdoelen</a:t>
            </a:r>
            <a:endParaRPr lang="nl-NL">
              <a:cs typeface="Calibri"/>
            </a:endParaRPr>
          </a:p>
        </p:txBody>
      </p:sp>
      <p:sp>
        <p:nvSpPr>
          <p:cNvPr id="4" name="Tijdelijke aanduiding voor dianummer 3"/>
          <p:cNvSpPr>
            <a:spLocks noGrp="1"/>
          </p:cNvSpPr>
          <p:nvPr>
            <p:ph type="sldNum" sz="quarter" idx="5"/>
          </p:nvPr>
        </p:nvSpPr>
        <p:spPr/>
        <p:txBody>
          <a:bodyPr/>
          <a:lstStyle/>
          <a:p>
            <a:fld id="{1B242FB6-E88F-410B-9A56-42BB89A2A2CE}" type="slidenum">
              <a:rPr lang="nl-NL" smtClean="0"/>
              <a:t>5</a:t>
            </a:fld>
            <a:endParaRPr lang="nl-NL"/>
          </a:p>
        </p:txBody>
      </p:sp>
    </p:spTree>
    <p:extLst>
      <p:ext uri="{BB962C8B-B14F-4D97-AF65-F5344CB8AC3E}">
        <p14:creationId xmlns:p14="http://schemas.microsoft.com/office/powerpoint/2010/main" val="35087978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Werkvorm: korte toelichting door trainer &amp; inbreng van deelnemers</a:t>
            </a:r>
            <a:endParaRPr lang="en-US"/>
          </a:p>
          <a:p>
            <a:r>
              <a:rPr lang="nl-NL">
                <a:cs typeface="Calibri"/>
              </a:rPr>
              <a:t>Inhoud: De leerdoelen hangen samen met de programmaonderdelen. De deelnemers hebben ter voorbereiding leerpunten opgeschreven voor deze workshop. Komen deze overeen met de genoemde leerdoelen? Zijn er nog aanvullende leerdoelen, wensen of vragen?</a:t>
            </a:r>
          </a:p>
          <a:p>
            <a:endParaRPr lang="nl-NL"/>
          </a:p>
          <a:p>
            <a:r>
              <a:rPr lang="nl-NL"/>
              <a:t>Volgende dia: Wat is het individueel zorgplan</a:t>
            </a:r>
            <a:endParaRPr lang="nl-NL">
              <a:cs typeface="Calibri"/>
            </a:endParaRPr>
          </a:p>
        </p:txBody>
      </p:sp>
      <p:sp>
        <p:nvSpPr>
          <p:cNvPr id="4" name="Tijdelijke aanduiding voor dianummer 3"/>
          <p:cNvSpPr>
            <a:spLocks noGrp="1"/>
          </p:cNvSpPr>
          <p:nvPr>
            <p:ph type="sldNum" sz="quarter" idx="5"/>
          </p:nvPr>
        </p:nvSpPr>
        <p:spPr/>
        <p:txBody>
          <a:bodyPr/>
          <a:lstStyle/>
          <a:p>
            <a:fld id="{1B242FB6-E88F-410B-9A56-42BB89A2A2CE}" type="slidenum">
              <a:rPr lang="nl-NL" smtClean="0"/>
              <a:t>6</a:t>
            </a:fld>
            <a:endParaRPr lang="nl-NL"/>
          </a:p>
        </p:txBody>
      </p:sp>
    </p:spTree>
    <p:extLst>
      <p:ext uri="{BB962C8B-B14F-4D97-AF65-F5344CB8AC3E}">
        <p14:creationId xmlns:p14="http://schemas.microsoft.com/office/powerpoint/2010/main" val="40319564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cs typeface="Calibri"/>
              </a:rPr>
              <a:t>Werkvorm: inbreng deelnemers</a:t>
            </a:r>
          </a:p>
          <a:p>
            <a:endParaRPr lang="nl-NL" dirty="0">
              <a:cs typeface="Calibri"/>
            </a:endParaRPr>
          </a:p>
          <a:p>
            <a:pPr>
              <a:lnSpc>
                <a:spcPct val="110000"/>
              </a:lnSpc>
            </a:pPr>
            <a:r>
              <a:rPr lang="nl-NL" dirty="0">
                <a:cs typeface="Calibri"/>
              </a:rPr>
              <a:t>Inhoud: </a:t>
            </a:r>
          </a:p>
          <a:p>
            <a:pPr>
              <a:lnSpc>
                <a:spcPct val="110000"/>
              </a:lnSpc>
            </a:pPr>
            <a:r>
              <a:rPr lang="nl-NL" i="0" dirty="0">
                <a:cs typeface="Calibri"/>
              </a:rPr>
              <a:t>Deelnemers denken elk voor zich na over wat zij verstaan onder het individueel zorgplan. Deelnemers bespreken dit vervolgens kort (5-10 min), bijvoorbeeld in tweetallen.</a:t>
            </a:r>
          </a:p>
          <a:p>
            <a:pPr>
              <a:lnSpc>
                <a:spcPct val="110000"/>
              </a:lnSpc>
            </a:pPr>
            <a:endParaRPr lang="nl-NL" dirty="0">
              <a:cs typeface="Calibri"/>
            </a:endParaRPr>
          </a:p>
          <a:p>
            <a:pPr>
              <a:lnSpc>
                <a:spcPct val="110000"/>
              </a:lnSpc>
            </a:pPr>
            <a:r>
              <a:rPr lang="nl-NL" i="0" dirty="0">
                <a:cs typeface="Calibri"/>
              </a:rPr>
              <a:t>Deelnemers bespreken dit vervolgens kort (5-10 min), bijvoorbeeld in tweetallen.</a:t>
            </a:r>
            <a:endParaRPr lang="nl-NL" dirty="0">
              <a:ea typeface="Calibri"/>
              <a:cs typeface="Calibri"/>
            </a:endParaRPr>
          </a:p>
          <a:p>
            <a:pPr>
              <a:lnSpc>
                <a:spcPct val="110000"/>
              </a:lnSpc>
            </a:pPr>
            <a:endParaRPr lang="nl-NL" dirty="0">
              <a:ea typeface="Calibri"/>
              <a:cs typeface="Calibri"/>
            </a:endParaRPr>
          </a:p>
          <a:p>
            <a:pPr>
              <a:lnSpc>
                <a:spcPct val="110000"/>
              </a:lnSpc>
            </a:pPr>
            <a:r>
              <a:rPr lang="nl-NL" dirty="0"/>
              <a:t>Volgende dia: Essentie individueel zorgplan</a:t>
            </a:r>
            <a:endParaRPr lang="nl-NL" dirty="0">
              <a:ea typeface="Calibri"/>
              <a:cs typeface="Calibri"/>
            </a:endParaRPr>
          </a:p>
        </p:txBody>
      </p:sp>
      <p:sp>
        <p:nvSpPr>
          <p:cNvPr id="4" name="Tijdelijke aanduiding voor dianummer 3"/>
          <p:cNvSpPr>
            <a:spLocks noGrp="1"/>
          </p:cNvSpPr>
          <p:nvPr>
            <p:ph type="sldNum" sz="quarter" idx="5"/>
          </p:nvPr>
        </p:nvSpPr>
        <p:spPr/>
        <p:txBody>
          <a:bodyPr/>
          <a:lstStyle/>
          <a:p>
            <a:fld id="{1B242FB6-E88F-410B-9A56-42BB89A2A2CE}" type="slidenum">
              <a:rPr lang="nl-NL" smtClean="0"/>
              <a:t>7</a:t>
            </a:fld>
            <a:endParaRPr lang="nl-NL"/>
          </a:p>
        </p:txBody>
      </p:sp>
    </p:spTree>
    <p:extLst>
      <p:ext uri="{BB962C8B-B14F-4D97-AF65-F5344CB8AC3E}">
        <p14:creationId xmlns:p14="http://schemas.microsoft.com/office/powerpoint/2010/main" val="16661582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cs typeface="Calibri"/>
              </a:rPr>
              <a:t>Werkvorm: korte toelichting door trainer</a:t>
            </a:r>
          </a:p>
          <a:p>
            <a:pPr>
              <a:lnSpc>
                <a:spcPct val="110000"/>
              </a:lnSpc>
            </a:pPr>
            <a:r>
              <a:rPr lang="nl-NL" dirty="0">
                <a:cs typeface="Calibri"/>
              </a:rPr>
              <a:t>Inhoud: </a:t>
            </a:r>
            <a:endParaRPr lang="nl-NL" i="1" dirty="0"/>
          </a:p>
          <a:p>
            <a:pPr>
              <a:lnSpc>
                <a:spcPct val="110000"/>
              </a:lnSpc>
            </a:pPr>
            <a:r>
              <a:rPr lang="nl-NL" i="1" dirty="0">
                <a:cs typeface="Calibri"/>
              </a:rPr>
              <a:t>Een patiënt in de palliatieve fase heeft vaak te maken met meerdere zorgverleners en ontvangt op verschillende plaatsen zorg. Om goede palliatieve zorg te kunnen bieden is het van belang dat alle betrokken zorgverleners op de hoogte zijn van de waarden, wensen en behoeften van de patiënt en naasten en afspraken over de zorg die op basis hiervan zijn gemaakt. Daarom is in het Kwaliteitskader als standaard opgenomen dat elke patiënt in de palliatieve fase een individueel zorgplan heeft, dat bij de patiënt aanwezig is en zo nodig wordt bijgesteld gedurende het ziekteproces. Het individueel zorgplan – ook wel persoonlijk dossier genoemd  – is het middel om de patiënt, diens naasten, zorgverleners en vrijwilligers op één lijn te houden en de gemaakte afspraken eenduidig en toegankelijk bij elkaar te hebben, ook in de nachten, weekenden, bij crisissituaties en in de stervensfase.</a:t>
            </a:r>
          </a:p>
          <a:p>
            <a:pPr>
              <a:lnSpc>
                <a:spcPct val="110000"/>
              </a:lnSpc>
            </a:pPr>
            <a:endParaRPr lang="nl-NL">
              <a:cs typeface="Calibri"/>
            </a:endParaRPr>
          </a:p>
          <a:p>
            <a:pPr>
              <a:lnSpc>
                <a:spcPct val="110000"/>
              </a:lnSpc>
            </a:pPr>
            <a:r>
              <a:rPr lang="nl-NL" dirty="0">
                <a:cs typeface="Calibri"/>
              </a:rPr>
              <a:t>Geef met behulp van bovenstaande tekst aan wat het individueel zorgplan in de palliatieve fase inhoudt. Licht ook de koppeling met het Kwaliteitskader toe. Begrijpt iedereen wat het individueel zorgplan in de palliatieve fase inhoudt? </a:t>
            </a:r>
            <a:endParaRPr lang="nl-NL" dirty="0"/>
          </a:p>
          <a:p>
            <a:endParaRPr lang="nl-NL">
              <a:cs typeface="Calibri"/>
            </a:endParaRPr>
          </a:p>
          <a:p>
            <a:r>
              <a:rPr lang="nl-NL" dirty="0">
                <a:cs typeface="Calibri"/>
              </a:rPr>
              <a:t>Volgende dia: Kwaliteitskader</a:t>
            </a:r>
          </a:p>
        </p:txBody>
      </p:sp>
      <p:sp>
        <p:nvSpPr>
          <p:cNvPr id="4" name="Tijdelijke aanduiding voor dianummer 3"/>
          <p:cNvSpPr>
            <a:spLocks noGrp="1"/>
          </p:cNvSpPr>
          <p:nvPr>
            <p:ph type="sldNum" sz="quarter" idx="5"/>
          </p:nvPr>
        </p:nvSpPr>
        <p:spPr/>
        <p:txBody>
          <a:bodyPr/>
          <a:lstStyle/>
          <a:p>
            <a:fld id="{1B242FB6-E88F-410B-9A56-42BB89A2A2CE}" type="slidenum">
              <a:rPr lang="nl-NL" smtClean="0"/>
              <a:t>8</a:t>
            </a:fld>
            <a:endParaRPr lang="nl-NL"/>
          </a:p>
        </p:txBody>
      </p:sp>
    </p:spTree>
    <p:extLst>
      <p:ext uri="{BB962C8B-B14F-4D97-AF65-F5344CB8AC3E}">
        <p14:creationId xmlns:p14="http://schemas.microsoft.com/office/powerpoint/2010/main" val="34725886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cs typeface="Calibri"/>
              </a:rPr>
              <a:t>Werkvorm: korte toelichting door trainer &amp; inbreng deelnemers</a:t>
            </a:r>
          </a:p>
          <a:p>
            <a:endParaRPr lang="nl-NL">
              <a:cs typeface="Calibri"/>
            </a:endParaRPr>
          </a:p>
          <a:p>
            <a:r>
              <a:rPr lang="nl-NL">
                <a:cs typeface="Calibri"/>
              </a:rPr>
              <a:t>Inhoud: </a:t>
            </a:r>
            <a:br>
              <a:rPr lang="nl-NL">
                <a:cs typeface="Calibri"/>
              </a:rPr>
            </a:br>
            <a:r>
              <a:rPr lang="nl-NL">
                <a:cs typeface="Calibri"/>
              </a:rPr>
              <a:t>Het Kwaliteitskader palliatieve zorg Nederland (2017) geeft zorgverleners en zorgorganisaties een eenduidig beeld van wat verstaan wordt onder goede palliatieve zorg. Er zijn 8 essenties geformuleerd, gebaseerd op wat patiënten en naasten belangrijk vinden. Deze zijn bedoeld om het kwaliteitskader handzaam in de praktijk te brengen. </a:t>
            </a:r>
          </a:p>
          <a:p>
            <a:endParaRPr lang="nl-NL">
              <a:cs typeface="Calibri"/>
            </a:endParaRPr>
          </a:p>
          <a:p>
            <a:r>
              <a:rPr lang="nl-NL">
                <a:cs typeface="Calibri"/>
              </a:rPr>
              <a:t>Volgende dia: Aan de slag</a:t>
            </a:r>
            <a:endParaRPr lang="nl-NL">
              <a:ea typeface="Calibri"/>
              <a:cs typeface="Calibri"/>
            </a:endParaRPr>
          </a:p>
        </p:txBody>
      </p:sp>
      <p:sp>
        <p:nvSpPr>
          <p:cNvPr id="4" name="Tijdelijke aanduiding voor dianummer 3"/>
          <p:cNvSpPr>
            <a:spLocks noGrp="1"/>
          </p:cNvSpPr>
          <p:nvPr>
            <p:ph type="sldNum" sz="quarter" idx="5"/>
          </p:nvPr>
        </p:nvSpPr>
        <p:spPr/>
        <p:txBody>
          <a:bodyPr/>
          <a:lstStyle/>
          <a:p>
            <a:fld id="{1B242FB6-E88F-410B-9A56-42BB89A2A2CE}" type="slidenum">
              <a:rPr lang="nl-NL" smtClean="0"/>
              <a:t>9</a:t>
            </a:fld>
            <a:endParaRPr lang="nl-NL"/>
          </a:p>
        </p:txBody>
      </p:sp>
    </p:spTree>
    <p:extLst>
      <p:ext uri="{BB962C8B-B14F-4D97-AF65-F5344CB8AC3E}">
        <p14:creationId xmlns:p14="http://schemas.microsoft.com/office/powerpoint/2010/main" val="19268356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xml"/><Relationship Id="rId1" Type="http://schemas.openxmlformats.org/officeDocument/2006/relationships/tags" Target="../tags/tag2.xml"/><Relationship Id="rId4"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dia">
    <p:bg>
      <p:bgPr>
        <a:solidFill>
          <a:schemeClr val="bg1"/>
        </a:solidFill>
        <a:effectLst/>
      </p:bgPr>
    </p:bg>
    <p:spTree>
      <p:nvGrpSpPr>
        <p:cNvPr id="1" name=""/>
        <p:cNvGrpSpPr/>
        <p:nvPr/>
      </p:nvGrpSpPr>
      <p:grpSpPr>
        <a:xfrm>
          <a:off x="0" y="0"/>
          <a:ext cx="0" cy="0"/>
          <a:chOff x="0" y="0"/>
          <a:chExt cx="0" cy="0"/>
        </a:xfrm>
      </p:grpSpPr>
      <p:sp>
        <p:nvSpPr>
          <p:cNvPr id="14" name="Vrije vorm 7">
            <a:extLst>
              <a:ext uri="{FF2B5EF4-FFF2-40B4-BE49-F238E27FC236}">
                <a16:creationId xmlns:a16="http://schemas.microsoft.com/office/drawing/2014/main" id="{054C250C-7014-6A30-B0DF-2332284BC4BC}"/>
              </a:ext>
            </a:extLst>
          </p:cNvPr>
          <p:cNvSpPr/>
          <p:nvPr userDrawn="1"/>
        </p:nvSpPr>
        <p:spPr>
          <a:xfrm>
            <a:off x="381245" y="2440"/>
            <a:ext cx="11810756" cy="5829284"/>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21600"/>
                </a:lnTo>
                <a:lnTo>
                  <a:pt x="2257" y="21600"/>
                </a:lnTo>
                <a:cubicBezTo>
                  <a:pt x="1011" y="21600"/>
                  <a:pt x="0" y="19553"/>
                  <a:pt x="0" y="17028"/>
                </a:cubicBezTo>
                <a:lnTo>
                  <a:pt x="0" y="0"/>
                </a:lnTo>
                <a:lnTo>
                  <a:pt x="21600" y="0"/>
                </a:lnTo>
                <a:close/>
              </a:path>
            </a:pathLst>
          </a:custGeom>
          <a:solidFill>
            <a:schemeClr val="accent4"/>
          </a:solidFill>
          <a:ln w="12700">
            <a:miter lim="400000"/>
          </a:ln>
        </p:spPr>
        <p:txBody>
          <a:bodyPr lIns="22860" rIns="22860" anchor="ctr"/>
          <a:lstStyle/>
          <a:p>
            <a:pPr algn="l" defTabSz="457200">
              <a:defRPr sz="1800">
                <a:solidFill>
                  <a:srgbClr val="000000"/>
                </a:solidFill>
                <a:latin typeface="Calibri"/>
                <a:ea typeface="Calibri"/>
                <a:cs typeface="Calibri"/>
                <a:sym typeface="Calibri"/>
              </a:defRPr>
            </a:pPr>
            <a:endParaRPr sz="900"/>
          </a:p>
        </p:txBody>
      </p:sp>
      <p:sp>
        <p:nvSpPr>
          <p:cNvPr id="10" name="Vrije vorm 8">
            <a:extLst>
              <a:ext uri="{FF2B5EF4-FFF2-40B4-BE49-F238E27FC236}">
                <a16:creationId xmlns:a16="http://schemas.microsoft.com/office/drawing/2014/main" id="{E53B6219-9DE8-577C-BFDB-EBAD7F1E4892}"/>
              </a:ext>
            </a:extLst>
          </p:cNvPr>
          <p:cNvSpPr/>
          <p:nvPr userDrawn="1">
            <p:custDataLst>
              <p:tags r:id="rId1"/>
            </p:custDataLst>
          </p:nvPr>
        </p:nvSpPr>
        <p:spPr>
          <a:xfrm>
            <a:off x="0" y="0"/>
            <a:ext cx="756000" cy="115009"/>
          </a:xfrm>
          <a:prstGeom prst="rect">
            <a:avLst/>
          </a:prstGeom>
          <a:solidFill>
            <a:srgbClr val="183395"/>
          </a:solidFill>
          <a:ln w="12700">
            <a:noFill/>
            <a:miter lim="400000"/>
          </a:ln>
        </p:spPr>
        <p:txBody>
          <a:bodyPr lIns="22860" rIns="22860" anchor="ctr"/>
          <a:lstStyle/>
          <a:p>
            <a:pPr algn="l" defTabSz="457200">
              <a:defRPr sz="1800">
                <a:solidFill>
                  <a:srgbClr val="000000"/>
                </a:solidFill>
                <a:latin typeface="Calibri"/>
                <a:ea typeface="Calibri"/>
                <a:cs typeface="Calibri"/>
                <a:sym typeface="Calibri"/>
              </a:defRPr>
            </a:pPr>
            <a:endParaRPr sz="900"/>
          </a:p>
        </p:txBody>
      </p:sp>
      <p:sp>
        <p:nvSpPr>
          <p:cNvPr id="11" name="Vrije vorm 8">
            <a:extLst>
              <a:ext uri="{FF2B5EF4-FFF2-40B4-BE49-F238E27FC236}">
                <a16:creationId xmlns:a16="http://schemas.microsoft.com/office/drawing/2014/main" id="{3BE3DC18-A2BE-9C81-238F-CCB02E367227}"/>
              </a:ext>
            </a:extLst>
          </p:cNvPr>
          <p:cNvSpPr/>
          <p:nvPr userDrawn="1">
            <p:custDataLst>
              <p:tags r:id="rId2"/>
            </p:custDataLst>
          </p:nvPr>
        </p:nvSpPr>
        <p:spPr>
          <a:xfrm>
            <a:off x="698742" y="6746901"/>
            <a:ext cx="1510251" cy="115009"/>
          </a:xfrm>
          <a:prstGeom prst="rect">
            <a:avLst/>
          </a:prstGeom>
          <a:solidFill>
            <a:srgbClr val="183395"/>
          </a:solidFill>
          <a:ln w="12700">
            <a:noFill/>
            <a:miter lim="400000"/>
          </a:ln>
        </p:spPr>
        <p:txBody>
          <a:bodyPr lIns="22860" rIns="22860" anchor="ctr"/>
          <a:lstStyle/>
          <a:p>
            <a:pPr algn="l" defTabSz="457200">
              <a:defRPr sz="1800">
                <a:solidFill>
                  <a:srgbClr val="000000"/>
                </a:solidFill>
                <a:latin typeface="Calibri"/>
                <a:ea typeface="Calibri"/>
                <a:cs typeface="Calibri"/>
                <a:sym typeface="Calibri"/>
              </a:defRPr>
            </a:pPr>
            <a:endParaRPr sz="900"/>
          </a:p>
        </p:txBody>
      </p:sp>
      <p:pic>
        <p:nvPicPr>
          <p:cNvPr id="4" name="Logo" descr="Afbeelding met Lettertype, Graphics, tekst, schermopname&#10;&#10;Automatisch gegenereerde beschrijving">
            <a:extLst>
              <a:ext uri="{FF2B5EF4-FFF2-40B4-BE49-F238E27FC236}">
                <a16:creationId xmlns:a16="http://schemas.microsoft.com/office/drawing/2014/main" id="{7973E4B5-C9D5-B7F8-25D6-CC1CAFA0365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556086" y="5951081"/>
            <a:ext cx="1512000" cy="788821"/>
          </a:xfrm>
          <a:prstGeom prst="rect">
            <a:avLst/>
          </a:prstGeom>
        </p:spPr>
      </p:pic>
      <p:sp>
        <p:nvSpPr>
          <p:cNvPr id="13" name="Ondertitel 2">
            <a:extLst>
              <a:ext uri="{FF2B5EF4-FFF2-40B4-BE49-F238E27FC236}">
                <a16:creationId xmlns:a16="http://schemas.microsoft.com/office/drawing/2014/main" id="{83F28492-FB42-A5AD-697B-5468696E072E}"/>
              </a:ext>
            </a:extLst>
          </p:cNvPr>
          <p:cNvSpPr>
            <a:spLocks noGrp="1"/>
          </p:cNvSpPr>
          <p:nvPr>
            <p:ph type="subTitle" idx="1"/>
          </p:nvPr>
        </p:nvSpPr>
        <p:spPr>
          <a:xfrm>
            <a:off x="1053388" y="3621028"/>
            <a:ext cx="10085223" cy="1655762"/>
          </a:xfrm>
        </p:spPr>
        <p:txBody>
          <a:bodyPr/>
          <a:lstStyle>
            <a:lvl1pPr marL="0" indent="0" algn="l">
              <a:lnSpc>
                <a:spcPct val="100000"/>
              </a:lnSpc>
              <a:buNone/>
              <a:defRPr sz="32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2" name="Titel 1">
            <a:extLst>
              <a:ext uri="{FF2B5EF4-FFF2-40B4-BE49-F238E27FC236}">
                <a16:creationId xmlns:a16="http://schemas.microsoft.com/office/drawing/2014/main" id="{D018ABB9-BA44-D19F-17EE-BD03141CA8E6}"/>
              </a:ext>
            </a:extLst>
          </p:cNvPr>
          <p:cNvSpPr>
            <a:spLocks noGrp="1"/>
          </p:cNvSpPr>
          <p:nvPr>
            <p:ph type="ctrTitle"/>
          </p:nvPr>
        </p:nvSpPr>
        <p:spPr>
          <a:xfrm>
            <a:off x="1053389" y="1268413"/>
            <a:ext cx="10085223" cy="2433080"/>
          </a:xfrm>
        </p:spPr>
        <p:txBody>
          <a:bodyPr anchor="b"/>
          <a:lstStyle>
            <a:lvl1pPr algn="l">
              <a:lnSpc>
                <a:spcPct val="70000"/>
              </a:lnSpc>
              <a:defRPr sz="7500" i="0">
                <a:solidFill>
                  <a:schemeClr val="tx1"/>
                </a:solidFill>
                <a:latin typeface="Poppins Light" panose="00000400000000000000" pitchFamily="2" charset="0"/>
                <a:cs typeface="Poppins Light" panose="00000400000000000000" pitchFamily="2" charset="0"/>
              </a:defRPr>
            </a:lvl1pPr>
          </a:lstStyle>
          <a:p>
            <a:r>
              <a:rPr lang="nl-NL"/>
              <a:t>Klik om stijl te bewerken</a:t>
            </a:r>
            <a:endParaRPr lang="en-US"/>
          </a:p>
        </p:txBody>
      </p:sp>
      <p:sp>
        <p:nvSpPr>
          <p:cNvPr id="26" name="Tijdelijke aanduiding voor voettekst 25">
            <a:extLst>
              <a:ext uri="{FF2B5EF4-FFF2-40B4-BE49-F238E27FC236}">
                <a16:creationId xmlns:a16="http://schemas.microsoft.com/office/drawing/2014/main" id="{78770E8A-6015-B683-ACD1-15F796C98B12}"/>
              </a:ext>
            </a:extLst>
          </p:cNvPr>
          <p:cNvSpPr>
            <a:spLocks noGrp="1"/>
          </p:cNvSpPr>
          <p:nvPr>
            <p:ph type="ftr" sz="quarter" idx="11"/>
          </p:nvPr>
        </p:nvSpPr>
        <p:spPr>
          <a:xfrm>
            <a:off x="698742" y="6234413"/>
            <a:ext cx="5397257" cy="123111"/>
          </a:xfrm>
        </p:spPr>
        <p:txBody>
          <a:bodyPr/>
          <a:lstStyle/>
          <a:p>
            <a:r>
              <a:rPr lang="nl-NL"/>
              <a:t>Invoegen &gt; Kop en voettekst</a:t>
            </a:r>
          </a:p>
        </p:txBody>
      </p:sp>
      <p:sp>
        <p:nvSpPr>
          <p:cNvPr id="27" name="Tijdelijke aanduiding voor dianummer 26">
            <a:extLst>
              <a:ext uri="{FF2B5EF4-FFF2-40B4-BE49-F238E27FC236}">
                <a16:creationId xmlns:a16="http://schemas.microsoft.com/office/drawing/2014/main" id="{5624A65A-E61D-FD0D-2356-EF75DA69FA2E}"/>
              </a:ext>
            </a:extLst>
          </p:cNvPr>
          <p:cNvSpPr>
            <a:spLocks noGrp="1"/>
          </p:cNvSpPr>
          <p:nvPr>
            <p:ph type="sldNum" sz="quarter" idx="12"/>
          </p:nvPr>
        </p:nvSpPr>
        <p:spPr>
          <a:xfrm>
            <a:off x="10843683" y="7020000"/>
            <a:ext cx="652991" cy="123111"/>
          </a:xfrm>
        </p:spPr>
        <p:txBody>
          <a:bodyPr/>
          <a:lstStyle/>
          <a:p>
            <a:fld id="{5EAD46FD-55B7-4B35-9571-DF03CD73F6D9}" type="slidenum">
              <a:rPr lang="nl-NL" smtClean="0"/>
              <a:pPr/>
              <a:t>‹nr.›</a:t>
            </a:fld>
            <a:endParaRPr lang="nl-NL"/>
          </a:p>
        </p:txBody>
      </p:sp>
    </p:spTree>
    <p:extLst>
      <p:ext uri="{BB962C8B-B14F-4D97-AF65-F5344CB8AC3E}">
        <p14:creationId xmlns:p14="http://schemas.microsoft.com/office/powerpoint/2010/main" val="23808915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84CA72D-F405-9503-A6C3-C5D91D8B459A}"/>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C596F8C6-5628-97C5-9380-6CA559F27979}"/>
              </a:ext>
            </a:extLst>
          </p:cNvPr>
          <p:cNvSpPr>
            <a:spLocks noGrp="1"/>
          </p:cNvSpPr>
          <p:nvPr>
            <p:ph sz="half" idx="1"/>
          </p:nvPr>
        </p:nvSpPr>
        <p:spPr>
          <a:xfrm>
            <a:off x="698742" y="1268413"/>
            <a:ext cx="5217258" cy="4562475"/>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1B9AEEE2-59C7-389F-AD5B-DE83BEAC14FB}"/>
              </a:ext>
            </a:extLst>
          </p:cNvPr>
          <p:cNvSpPr>
            <a:spLocks noGrp="1"/>
          </p:cNvSpPr>
          <p:nvPr>
            <p:ph sz="half" idx="2"/>
          </p:nvPr>
        </p:nvSpPr>
        <p:spPr>
          <a:xfrm>
            <a:off x="6276000" y="1268413"/>
            <a:ext cx="5217258" cy="4562474"/>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a:extLst>
              <a:ext uri="{FF2B5EF4-FFF2-40B4-BE49-F238E27FC236}">
                <a16:creationId xmlns:a16="http://schemas.microsoft.com/office/drawing/2014/main" id="{9FD448EE-6A49-A60D-69A8-378A19E8E9C7}"/>
              </a:ext>
            </a:extLst>
          </p:cNvPr>
          <p:cNvSpPr>
            <a:spLocks noGrp="1"/>
          </p:cNvSpPr>
          <p:nvPr>
            <p:ph type="ftr" sz="quarter" idx="11"/>
          </p:nvPr>
        </p:nvSpPr>
        <p:spPr/>
        <p:txBody>
          <a:bodyPr/>
          <a:lstStyle/>
          <a:p>
            <a:r>
              <a:rPr lang="nl-NL"/>
              <a:t>Invoegen &gt; Kop en voettekst</a:t>
            </a:r>
          </a:p>
        </p:txBody>
      </p:sp>
      <p:sp>
        <p:nvSpPr>
          <p:cNvPr id="7" name="Tijdelijke aanduiding voor dianummer 6">
            <a:extLst>
              <a:ext uri="{FF2B5EF4-FFF2-40B4-BE49-F238E27FC236}">
                <a16:creationId xmlns:a16="http://schemas.microsoft.com/office/drawing/2014/main" id="{AAB3CAFD-CBBF-C9FF-EC35-7E357A943F87}"/>
              </a:ext>
            </a:extLst>
          </p:cNvPr>
          <p:cNvSpPr>
            <a:spLocks noGrp="1"/>
          </p:cNvSpPr>
          <p:nvPr>
            <p:ph type="sldNum" sz="quarter" idx="12"/>
          </p:nvPr>
        </p:nvSpPr>
        <p:spPr/>
        <p:txBody>
          <a:bodyPr/>
          <a:lstStyle/>
          <a:p>
            <a:fld id="{5EAD46FD-55B7-4B35-9571-DF03CD73F6D9}" type="slidenum">
              <a:rPr lang="nl-NL" smtClean="0"/>
              <a:t>‹nr.›</a:t>
            </a:fld>
            <a:endParaRPr lang="nl-NL"/>
          </a:p>
        </p:txBody>
      </p:sp>
    </p:spTree>
    <p:extLst>
      <p:ext uri="{BB962C8B-B14F-4D97-AF65-F5344CB8AC3E}">
        <p14:creationId xmlns:p14="http://schemas.microsoft.com/office/powerpoint/2010/main" val="569510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1">
    <p:bg>
      <p:bgPr>
        <a:solidFill>
          <a:schemeClr val="accent2"/>
        </a:solidFill>
        <a:effectLst/>
      </p:bgPr>
    </p:bg>
    <p:spTree>
      <p:nvGrpSpPr>
        <p:cNvPr id="1" name=""/>
        <p:cNvGrpSpPr/>
        <p:nvPr/>
      </p:nvGrpSpPr>
      <p:grpSpPr>
        <a:xfrm>
          <a:off x="0" y="0"/>
          <a:ext cx="0" cy="0"/>
          <a:chOff x="0" y="0"/>
          <a:chExt cx="0" cy="0"/>
        </a:xfrm>
      </p:grpSpPr>
      <p:grpSp>
        <p:nvGrpSpPr>
          <p:cNvPr id="7" name="Group 2">
            <a:extLst>
              <a:ext uri="{FF2B5EF4-FFF2-40B4-BE49-F238E27FC236}">
                <a16:creationId xmlns:a16="http://schemas.microsoft.com/office/drawing/2014/main" id="{E6E33ECD-A1D0-2AD4-A23F-5D1ADC799D1B}"/>
              </a:ext>
            </a:extLst>
          </p:cNvPr>
          <p:cNvGrpSpPr/>
          <p:nvPr userDrawn="1"/>
        </p:nvGrpSpPr>
        <p:grpSpPr>
          <a:xfrm>
            <a:off x="381000" y="381000"/>
            <a:ext cx="11430001" cy="6096001"/>
            <a:chOff x="761999" y="781050"/>
            <a:chExt cx="22860001" cy="12192001"/>
          </a:xfrm>
          <a:solidFill>
            <a:schemeClr val="bg1"/>
          </a:solidFill>
        </p:grpSpPr>
        <p:sp>
          <p:nvSpPr>
            <p:cNvPr id="8" name="Rounded Rectangle">
              <a:extLst>
                <a:ext uri="{FF2B5EF4-FFF2-40B4-BE49-F238E27FC236}">
                  <a16:creationId xmlns:a16="http://schemas.microsoft.com/office/drawing/2014/main" id="{AB808D9D-8F13-EB73-FEBC-2A9755945684}"/>
                </a:ext>
              </a:extLst>
            </p:cNvPr>
            <p:cNvSpPr/>
            <p:nvPr/>
          </p:nvSpPr>
          <p:spPr>
            <a:xfrm>
              <a:off x="761999" y="781050"/>
              <a:ext cx="22860001" cy="12192001"/>
            </a:xfrm>
            <a:prstGeom prst="roundRect">
              <a:avLst>
                <a:gd name="adj" fmla="val 5232"/>
              </a:avLst>
            </a:prstGeom>
            <a:grpFill/>
            <a:ln w="12700">
              <a:miter lim="400000"/>
            </a:ln>
          </p:spPr>
          <p:txBody>
            <a:bodyPr lIns="25400" tIns="25400" rIns="25400" bIns="25400" anchor="ctr"/>
            <a:lstStyle/>
            <a:p>
              <a:pPr defTabSz="412750">
                <a:defRPr sz="3200">
                  <a:solidFill>
                    <a:srgbClr val="FFFFFF"/>
                  </a:solidFill>
                  <a:latin typeface="Helvetica Neue Medium"/>
                  <a:ea typeface="Helvetica Neue Medium"/>
                  <a:cs typeface="Helvetica Neue Medium"/>
                  <a:sym typeface="Helvetica Neue Medium"/>
                </a:defRPr>
              </a:pPr>
              <a:endParaRPr sz="1600"/>
            </a:p>
          </p:txBody>
        </p:sp>
        <p:sp>
          <p:nvSpPr>
            <p:cNvPr id="9" name="Square">
              <a:extLst>
                <a:ext uri="{FF2B5EF4-FFF2-40B4-BE49-F238E27FC236}">
                  <a16:creationId xmlns:a16="http://schemas.microsoft.com/office/drawing/2014/main" id="{B8C1DA34-FF4F-9722-0F4C-8E2A49EE7EF3}"/>
                </a:ext>
              </a:extLst>
            </p:cNvPr>
            <p:cNvSpPr/>
            <p:nvPr/>
          </p:nvSpPr>
          <p:spPr>
            <a:xfrm>
              <a:off x="22352000" y="781050"/>
              <a:ext cx="1270000" cy="1270001"/>
            </a:xfrm>
            <a:prstGeom prst="rect">
              <a:avLst/>
            </a:prstGeom>
            <a:grpFill/>
            <a:ln w="12700">
              <a:miter lim="400000"/>
            </a:ln>
          </p:spPr>
          <p:txBody>
            <a:bodyPr lIns="25400" tIns="25400" rIns="25400" bIns="25400" anchor="ctr"/>
            <a:lstStyle/>
            <a:p>
              <a:pPr defTabSz="412750">
                <a:defRPr sz="3200">
                  <a:solidFill>
                    <a:srgbClr val="FFFFFF"/>
                  </a:solidFill>
                  <a:latin typeface="Helvetica Neue Medium"/>
                  <a:ea typeface="Helvetica Neue Medium"/>
                  <a:cs typeface="Helvetica Neue Medium"/>
                  <a:sym typeface="Helvetica Neue Medium"/>
                </a:defRPr>
              </a:pPr>
              <a:endParaRPr sz="1600"/>
            </a:p>
          </p:txBody>
        </p:sp>
      </p:grpSp>
      <p:sp>
        <p:nvSpPr>
          <p:cNvPr id="2" name="Titel 1">
            <a:extLst>
              <a:ext uri="{FF2B5EF4-FFF2-40B4-BE49-F238E27FC236}">
                <a16:creationId xmlns:a16="http://schemas.microsoft.com/office/drawing/2014/main" id="{ADDBA0A6-C84E-C45E-68CF-AAB8B74E7E42}"/>
              </a:ext>
            </a:extLst>
          </p:cNvPr>
          <p:cNvSpPr>
            <a:spLocks noGrp="1"/>
          </p:cNvSpPr>
          <p:nvPr>
            <p:ph type="title"/>
          </p:nvPr>
        </p:nvSpPr>
        <p:spPr>
          <a:xfrm>
            <a:off x="704851" y="701675"/>
            <a:ext cx="10801350" cy="449251"/>
          </a:xfrm>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383752BA-EA03-099A-B62C-2B34BB2150D7}"/>
              </a:ext>
            </a:extLst>
          </p:cNvPr>
          <p:cNvSpPr>
            <a:spLocks noGrp="1"/>
          </p:cNvSpPr>
          <p:nvPr>
            <p:ph idx="1"/>
          </p:nvPr>
        </p:nvSpPr>
        <p:spPr>
          <a:xfrm>
            <a:off x="704851" y="1277938"/>
            <a:ext cx="10800000" cy="455295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voettekst 4">
            <a:extLst>
              <a:ext uri="{FF2B5EF4-FFF2-40B4-BE49-F238E27FC236}">
                <a16:creationId xmlns:a16="http://schemas.microsoft.com/office/drawing/2014/main" id="{A06C4E6F-83AC-B79F-8D82-5F130EB314EE}"/>
              </a:ext>
            </a:extLst>
          </p:cNvPr>
          <p:cNvSpPr>
            <a:spLocks noGrp="1"/>
          </p:cNvSpPr>
          <p:nvPr>
            <p:ph type="ftr" sz="quarter" idx="11"/>
          </p:nvPr>
        </p:nvSpPr>
        <p:spPr/>
        <p:txBody>
          <a:bodyPr/>
          <a:lstStyle/>
          <a:p>
            <a:r>
              <a:rPr lang="nl-NL"/>
              <a:t>Invoegen &gt; Kop en voettekst</a:t>
            </a:r>
          </a:p>
        </p:txBody>
      </p:sp>
      <p:sp>
        <p:nvSpPr>
          <p:cNvPr id="6" name="Tijdelijke aanduiding voor dianummer 5">
            <a:extLst>
              <a:ext uri="{FF2B5EF4-FFF2-40B4-BE49-F238E27FC236}">
                <a16:creationId xmlns:a16="http://schemas.microsoft.com/office/drawing/2014/main" id="{1AE1F450-4E02-9AD5-7CEE-94533D857312}"/>
              </a:ext>
            </a:extLst>
          </p:cNvPr>
          <p:cNvSpPr>
            <a:spLocks noGrp="1"/>
          </p:cNvSpPr>
          <p:nvPr>
            <p:ph type="sldNum" sz="quarter" idx="12"/>
          </p:nvPr>
        </p:nvSpPr>
        <p:spPr/>
        <p:txBody>
          <a:bodyPr/>
          <a:lstStyle/>
          <a:p>
            <a:fld id="{5EAD46FD-55B7-4B35-9571-DF03CD73F6D9}" type="slidenum">
              <a:rPr lang="nl-NL" smtClean="0"/>
              <a:t>‹nr.›</a:t>
            </a:fld>
            <a:endParaRPr lang="nl-NL"/>
          </a:p>
        </p:txBody>
      </p:sp>
    </p:spTree>
    <p:extLst>
      <p:ext uri="{BB962C8B-B14F-4D97-AF65-F5344CB8AC3E}">
        <p14:creationId xmlns:p14="http://schemas.microsoft.com/office/powerpoint/2010/main" val="73246163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el en object #2">
    <p:bg>
      <p:bgPr>
        <a:solidFill>
          <a:schemeClr val="accent4"/>
        </a:solidFill>
        <a:effectLst/>
      </p:bgPr>
    </p:bg>
    <p:spTree>
      <p:nvGrpSpPr>
        <p:cNvPr id="1" name=""/>
        <p:cNvGrpSpPr/>
        <p:nvPr/>
      </p:nvGrpSpPr>
      <p:grpSpPr>
        <a:xfrm>
          <a:off x="0" y="0"/>
          <a:ext cx="0" cy="0"/>
          <a:chOff x="0" y="0"/>
          <a:chExt cx="0" cy="0"/>
        </a:xfrm>
      </p:grpSpPr>
      <p:grpSp>
        <p:nvGrpSpPr>
          <p:cNvPr id="7" name="Group 2">
            <a:extLst>
              <a:ext uri="{FF2B5EF4-FFF2-40B4-BE49-F238E27FC236}">
                <a16:creationId xmlns:a16="http://schemas.microsoft.com/office/drawing/2014/main" id="{E6E33ECD-A1D0-2AD4-A23F-5D1ADC799D1B}"/>
              </a:ext>
            </a:extLst>
          </p:cNvPr>
          <p:cNvGrpSpPr/>
          <p:nvPr userDrawn="1"/>
        </p:nvGrpSpPr>
        <p:grpSpPr>
          <a:xfrm>
            <a:off x="381000" y="381000"/>
            <a:ext cx="11430001" cy="6096001"/>
            <a:chOff x="761999" y="781050"/>
            <a:chExt cx="22860001" cy="12192001"/>
          </a:xfrm>
          <a:solidFill>
            <a:schemeClr val="bg1"/>
          </a:solidFill>
        </p:grpSpPr>
        <p:sp>
          <p:nvSpPr>
            <p:cNvPr id="8" name="Rounded Rectangle">
              <a:extLst>
                <a:ext uri="{FF2B5EF4-FFF2-40B4-BE49-F238E27FC236}">
                  <a16:creationId xmlns:a16="http://schemas.microsoft.com/office/drawing/2014/main" id="{AB808D9D-8F13-EB73-FEBC-2A9755945684}"/>
                </a:ext>
              </a:extLst>
            </p:cNvPr>
            <p:cNvSpPr/>
            <p:nvPr/>
          </p:nvSpPr>
          <p:spPr>
            <a:xfrm>
              <a:off x="761999" y="781050"/>
              <a:ext cx="22860001" cy="12192001"/>
            </a:xfrm>
            <a:prstGeom prst="roundRect">
              <a:avLst>
                <a:gd name="adj" fmla="val 5232"/>
              </a:avLst>
            </a:prstGeom>
            <a:grpFill/>
            <a:ln w="12700">
              <a:miter lim="400000"/>
            </a:ln>
          </p:spPr>
          <p:txBody>
            <a:bodyPr lIns="25400" tIns="25400" rIns="25400" bIns="25400" anchor="ctr"/>
            <a:lstStyle/>
            <a:p>
              <a:pPr defTabSz="412750">
                <a:defRPr sz="3200">
                  <a:solidFill>
                    <a:srgbClr val="FFFFFF"/>
                  </a:solidFill>
                  <a:latin typeface="Helvetica Neue Medium"/>
                  <a:ea typeface="Helvetica Neue Medium"/>
                  <a:cs typeface="Helvetica Neue Medium"/>
                  <a:sym typeface="Helvetica Neue Medium"/>
                </a:defRPr>
              </a:pPr>
              <a:endParaRPr sz="1600"/>
            </a:p>
          </p:txBody>
        </p:sp>
        <p:sp>
          <p:nvSpPr>
            <p:cNvPr id="9" name="Square">
              <a:extLst>
                <a:ext uri="{FF2B5EF4-FFF2-40B4-BE49-F238E27FC236}">
                  <a16:creationId xmlns:a16="http://schemas.microsoft.com/office/drawing/2014/main" id="{B8C1DA34-FF4F-9722-0F4C-8E2A49EE7EF3}"/>
                </a:ext>
              </a:extLst>
            </p:cNvPr>
            <p:cNvSpPr/>
            <p:nvPr/>
          </p:nvSpPr>
          <p:spPr>
            <a:xfrm>
              <a:off x="22352000" y="781050"/>
              <a:ext cx="1270000" cy="1270001"/>
            </a:xfrm>
            <a:prstGeom prst="rect">
              <a:avLst/>
            </a:prstGeom>
            <a:grpFill/>
            <a:ln w="12700">
              <a:miter lim="400000"/>
            </a:ln>
          </p:spPr>
          <p:txBody>
            <a:bodyPr lIns="25400" tIns="25400" rIns="25400" bIns="25400" anchor="ctr"/>
            <a:lstStyle/>
            <a:p>
              <a:pPr defTabSz="412750">
                <a:defRPr sz="3200">
                  <a:solidFill>
                    <a:srgbClr val="FFFFFF"/>
                  </a:solidFill>
                  <a:latin typeface="Helvetica Neue Medium"/>
                  <a:ea typeface="Helvetica Neue Medium"/>
                  <a:cs typeface="Helvetica Neue Medium"/>
                  <a:sym typeface="Helvetica Neue Medium"/>
                </a:defRPr>
              </a:pPr>
              <a:endParaRPr sz="1600"/>
            </a:p>
          </p:txBody>
        </p:sp>
      </p:grpSp>
      <p:sp>
        <p:nvSpPr>
          <p:cNvPr id="2" name="Titel 1">
            <a:extLst>
              <a:ext uri="{FF2B5EF4-FFF2-40B4-BE49-F238E27FC236}">
                <a16:creationId xmlns:a16="http://schemas.microsoft.com/office/drawing/2014/main" id="{ADDBA0A6-C84E-C45E-68CF-AAB8B74E7E42}"/>
              </a:ext>
            </a:extLst>
          </p:cNvPr>
          <p:cNvSpPr>
            <a:spLocks noGrp="1"/>
          </p:cNvSpPr>
          <p:nvPr>
            <p:ph type="title"/>
          </p:nvPr>
        </p:nvSpPr>
        <p:spPr>
          <a:xfrm>
            <a:off x="704851" y="701675"/>
            <a:ext cx="10801350" cy="449251"/>
          </a:xfrm>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383752BA-EA03-099A-B62C-2B34BB2150D7}"/>
              </a:ext>
            </a:extLst>
          </p:cNvPr>
          <p:cNvSpPr>
            <a:spLocks noGrp="1"/>
          </p:cNvSpPr>
          <p:nvPr>
            <p:ph idx="1"/>
          </p:nvPr>
        </p:nvSpPr>
        <p:spPr>
          <a:xfrm>
            <a:off x="704851" y="1277938"/>
            <a:ext cx="10800000" cy="455295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voettekst 4">
            <a:extLst>
              <a:ext uri="{FF2B5EF4-FFF2-40B4-BE49-F238E27FC236}">
                <a16:creationId xmlns:a16="http://schemas.microsoft.com/office/drawing/2014/main" id="{A06C4E6F-83AC-B79F-8D82-5F130EB314EE}"/>
              </a:ext>
            </a:extLst>
          </p:cNvPr>
          <p:cNvSpPr>
            <a:spLocks noGrp="1"/>
          </p:cNvSpPr>
          <p:nvPr>
            <p:ph type="ftr" sz="quarter" idx="11"/>
          </p:nvPr>
        </p:nvSpPr>
        <p:spPr/>
        <p:txBody>
          <a:bodyPr/>
          <a:lstStyle/>
          <a:p>
            <a:r>
              <a:rPr lang="nl-NL"/>
              <a:t>Invoegen &gt; Kop en voettekst</a:t>
            </a:r>
          </a:p>
        </p:txBody>
      </p:sp>
      <p:sp>
        <p:nvSpPr>
          <p:cNvPr id="6" name="Tijdelijke aanduiding voor dianummer 5">
            <a:extLst>
              <a:ext uri="{FF2B5EF4-FFF2-40B4-BE49-F238E27FC236}">
                <a16:creationId xmlns:a16="http://schemas.microsoft.com/office/drawing/2014/main" id="{1AE1F450-4E02-9AD5-7CEE-94533D857312}"/>
              </a:ext>
            </a:extLst>
          </p:cNvPr>
          <p:cNvSpPr>
            <a:spLocks noGrp="1"/>
          </p:cNvSpPr>
          <p:nvPr>
            <p:ph type="sldNum" sz="quarter" idx="12"/>
          </p:nvPr>
        </p:nvSpPr>
        <p:spPr/>
        <p:txBody>
          <a:bodyPr/>
          <a:lstStyle/>
          <a:p>
            <a:fld id="{5EAD46FD-55B7-4B35-9571-DF03CD73F6D9}" type="slidenum">
              <a:rPr lang="nl-NL" smtClean="0"/>
              <a:t>‹nr.›</a:t>
            </a:fld>
            <a:endParaRPr lang="nl-NL"/>
          </a:p>
        </p:txBody>
      </p:sp>
    </p:spTree>
    <p:extLst>
      <p:ext uri="{BB962C8B-B14F-4D97-AF65-F5344CB8AC3E}">
        <p14:creationId xmlns:p14="http://schemas.microsoft.com/office/powerpoint/2010/main" val="75424252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lleen titel #1">
    <p:bg>
      <p:bgPr>
        <a:solidFill>
          <a:schemeClr val="accent4"/>
        </a:solidFill>
        <a:effectLst/>
      </p:bgPr>
    </p:bg>
    <p:spTree>
      <p:nvGrpSpPr>
        <p:cNvPr id="1" name=""/>
        <p:cNvGrpSpPr/>
        <p:nvPr/>
      </p:nvGrpSpPr>
      <p:grpSpPr>
        <a:xfrm>
          <a:off x="0" y="0"/>
          <a:ext cx="0" cy="0"/>
          <a:chOff x="0" y="0"/>
          <a:chExt cx="0" cy="0"/>
        </a:xfrm>
      </p:grpSpPr>
      <p:grpSp>
        <p:nvGrpSpPr>
          <p:cNvPr id="7" name="Group 2">
            <a:extLst>
              <a:ext uri="{FF2B5EF4-FFF2-40B4-BE49-F238E27FC236}">
                <a16:creationId xmlns:a16="http://schemas.microsoft.com/office/drawing/2014/main" id="{E6E33ECD-A1D0-2AD4-A23F-5D1ADC799D1B}"/>
              </a:ext>
            </a:extLst>
          </p:cNvPr>
          <p:cNvGrpSpPr/>
          <p:nvPr userDrawn="1"/>
        </p:nvGrpSpPr>
        <p:grpSpPr>
          <a:xfrm>
            <a:off x="381000" y="381000"/>
            <a:ext cx="11430001" cy="6096001"/>
            <a:chOff x="761999" y="781050"/>
            <a:chExt cx="22860001" cy="12192001"/>
          </a:xfrm>
          <a:solidFill>
            <a:schemeClr val="bg1"/>
          </a:solidFill>
        </p:grpSpPr>
        <p:sp>
          <p:nvSpPr>
            <p:cNvPr id="8" name="Rounded Rectangle">
              <a:extLst>
                <a:ext uri="{FF2B5EF4-FFF2-40B4-BE49-F238E27FC236}">
                  <a16:creationId xmlns:a16="http://schemas.microsoft.com/office/drawing/2014/main" id="{AB808D9D-8F13-EB73-FEBC-2A9755945684}"/>
                </a:ext>
              </a:extLst>
            </p:cNvPr>
            <p:cNvSpPr/>
            <p:nvPr/>
          </p:nvSpPr>
          <p:spPr>
            <a:xfrm>
              <a:off x="761999" y="781050"/>
              <a:ext cx="22860001" cy="12192001"/>
            </a:xfrm>
            <a:prstGeom prst="roundRect">
              <a:avLst>
                <a:gd name="adj" fmla="val 5232"/>
              </a:avLst>
            </a:prstGeom>
            <a:grpFill/>
            <a:ln w="12700">
              <a:miter lim="400000"/>
            </a:ln>
          </p:spPr>
          <p:txBody>
            <a:bodyPr lIns="25400" tIns="25400" rIns="25400" bIns="25400" anchor="ctr"/>
            <a:lstStyle/>
            <a:p>
              <a:pPr defTabSz="412750">
                <a:defRPr sz="3200">
                  <a:solidFill>
                    <a:srgbClr val="FFFFFF"/>
                  </a:solidFill>
                  <a:latin typeface="Helvetica Neue Medium"/>
                  <a:ea typeface="Helvetica Neue Medium"/>
                  <a:cs typeface="Helvetica Neue Medium"/>
                  <a:sym typeface="Helvetica Neue Medium"/>
                </a:defRPr>
              </a:pPr>
              <a:endParaRPr sz="1600"/>
            </a:p>
          </p:txBody>
        </p:sp>
        <p:sp>
          <p:nvSpPr>
            <p:cNvPr id="9" name="Square">
              <a:extLst>
                <a:ext uri="{FF2B5EF4-FFF2-40B4-BE49-F238E27FC236}">
                  <a16:creationId xmlns:a16="http://schemas.microsoft.com/office/drawing/2014/main" id="{B8C1DA34-FF4F-9722-0F4C-8E2A49EE7EF3}"/>
                </a:ext>
              </a:extLst>
            </p:cNvPr>
            <p:cNvSpPr/>
            <p:nvPr/>
          </p:nvSpPr>
          <p:spPr>
            <a:xfrm>
              <a:off x="22352000" y="781050"/>
              <a:ext cx="1270000" cy="1270001"/>
            </a:xfrm>
            <a:prstGeom prst="rect">
              <a:avLst/>
            </a:prstGeom>
            <a:grpFill/>
            <a:ln w="12700">
              <a:miter lim="400000"/>
            </a:ln>
          </p:spPr>
          <p:txBody>
            <a:bodyPr lIns="25400" tIns="25400" rIns="25400" bIns="25400" anchor="ctr"/>
            <a:lstStyle/>
            <a:p>
              <a:pPr defTabSz="412750">
                <a:defRPr sz="3200">
                  <a:solidFill>
                    <a:srgbClr val="FFFFFF"/>
                  </a:solidFill>
                  <a:latin typeface="Helvetica Neue Medium"/>
                  <a:ea typeface="Helvetica Neue Medium"/>
                  <a:cs typeface="Helvetica Neue Medium"/>
                  <a:sym typeface="Helvetica Neue Medium"/>
                </a:defRPr>
              </a:pPr>
              <a:endParaRPr sz="1600"/>
            </a:p>
          </p:txBody>
        </p:sp>
      </p:grpSp>
      <p:pic>
        <p:nvPicPr>
          <p:cNvPr id="10" name="Krul 1" descr="Middel 13@4x.png">
            <a:extLst>
              <a:ext uri="{FF2B5EF4-FFF2-40B4-BE49-F238E27FC236}">
                <a16:creationId xmlns:a16="http://schemas.microsoft.com/office/drawing/2014/main" id="{E3541024-D2D5-7C98-7938-28089FF5038D}"/>
              </a:ext>
            </a:extLst>
          </p:cNvPr>
          <p:cNvPicPr>
            <a:picLocks noChangeAspect="1"/>
          </p:cNvPicPr>
          <p:nvPr userDrawn="1"/>
        </p:nvPicPr>
        <p:blipFill>
          <a:blip r:embed="rId2"/>
          <a:srcRect/>
          <a:stretch>
            <a:fillRect/>
          </a:stretch>
        </p:blipFill>
        <p:spPr>
          <a:xfrm rot="20100000">
            <a:off x="-1596128" y="-198255"/>
            <a:ext cx="15384336" cy="6797913"/>
          </a:xfrm>
          <a:custGeom>
            <a:avLst/>
            <a:gdLst>
              <a:gd name="connsiteX0" fmla="*/ 7982361 w 15384336"/>
              <a:gd name="connsiteY0" fmla="*/ 0 h 6797913"/>
              <a:gd name="connsiteX1" fmla="*/ 15384336 w 15384336"/>
              <a:gd name="connsiteY1" fmla="*/ 3451598 h 6797913"/>
              <a:gd name="connsiteX2" fmla="*/ 15384336 w 15384336"/>
              <a:gd name="connsiteY2" fmla="*/ 6797913 h 6797913"/>
              <a:gd name="connsiteX3" fmla="*/ 0 w 15384336"/>
              <a:gd name="connsiteY3" fmla="*/ 6797913 h 6797913"/>
              <a:gd name="connsiteX4" fmla="*/ 0 w 15384336"/>
              <a:gd name="connsiteY4" fmla="*/ 5470405 h 6797913"/>
              <a:gd name="connsiteX5" fmla="*/ 2550892 w 15384336"/>
              <a:gd name="connsiteY5" fmla="*/ 0 h 6797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384336" h="6797913">
                <a:moveTo>
                  <a:pt x="7982361" y="0"/>
                </a:moveTo>
                <a:lnTo>
                  <a:pt x="15384336" y="3451598"/>
                </a:lnTo>
                <a:lnTo>
                  <a:pt x="15384336" y="6797913"/>
                </a:lnTo>
                <a:lnTo>
                  <a:pt x="0" y="6797913"/>
                </a:lnTo>
                <a:lnTo>
                  <a:pt x="0" y="5470405"/>
                </a:lnTo>
                <a:lnTo>
                  <a:pt x="2550892" y="0"/>
                </a:lnTo>
                <a:close/>
              </a:path>
            </a:pathLst>
          </a:custGeom>
          <a:ln w="12700">
            <a:miter lim="400000"/>
          </a:ln>
        </p:spPr>
      </p:pic>
      <p:sp>
        <p:nvSpPr>
          <p:cNvPr id="2" name="Titel 1">
            <a:extLst>
              <a:ext uri="{FF2B5EF4-FFF2-40B4-BE49-F238E27FC236}">
                <a16:creationId xmlns:a16="http://schemas.microsoft.com/office/drawing/2014/main" id="{ADDBA0A6-C84E-C45E-68CF-AAB8B74E7E42}"/>
              </a:ext>
            </a:extLst>
          </p:cNvPr>
          <p:cNvSpPr>
            <a:spLocks noGrp="1"/>
          </p:cNvSpPr>
          <p:nvPr>
            <p:ph type="title"/>
          </p:nvPr>
        </p:nvSpPr>
        <p:spPr/>
        <p:txBody>
          <a:bodyPr/>
          <a:lstStyle/>
          <a:p>
            <a:r>
              <a:rPr lang="nl-NL"/>
              <a:t>Klik om stijl te bewerken</a:t>
            </a:r>
          </a:p>
        </p:txBody>
      </p:sp>
      <p:sp>
        <p:nvSpPr>
          <p:cNvPr id="4" name="Tijdelijke aanduiding voor datum 3">
            <a:extLst>
              <a:ext uri="{FF2B5EF4-FFF2-40B4-BE49-F238E27FC236}">
                <a16:creationId xmlns:a16="http://schemas.microsoft.com/office/drawing/2014/main" id="{39CB2F7F-4870-0773-0868-7B77FA23E2C9}"/>
              </a:ext>
            </a:extLst>
          </p:cNvPr>
          <p:cNvSpPr>
            <a:spLocks noGrp="1"/>
          </p:cNvSpPr>
          <p:nvPr>
            <p:ph type="dt" sz="half" idx="10"/>
          </p:nvPr>
        </p:nvSpPr>
        <p:spPr>
          <a:xfrm>
            <a:off x="698742" y="7155460"/>
            <a:ext cx="5397257" cy="123111"/>
          </a:xfrm>
          <a:prstGeom prst="rect">
            <a:avLst/>
          </a:prstGeom>
        </p:spPr>
        <p:txBody>
          <a:bodyPr/>
          <a:lstStyle>
            <a:lvl1pPr>
              <a:defRPr>
                <a:solidFill>
                  <a:srgbClr val="151B22"/>
                </a:solidFill>
              </a:defRPr>
            </a:lvl1pPr>
          </a:lstStyle>
          <a:p>
            <a:endParaRPr lang="nl-NL"/>
          </a:p>
        </p:txBody>
      </p:sp>
      <p:sp>
        <p:nvSpPr>
          <p:cNvPr id="5" name="Tijdelijke aanduiding voor voettekst 4">
            <a:extLst>
              <a:ext uri="{FF2B5EF4-FFF2-40B4-BE49-F238E27FC236}">
                <a16:creationId xmlns:a16="http://schemas.microsoft.com/office/drawing/2014/main" id="{A06C4E6F-83AC-B79F-8D82-5F130EB314EE}"/>
              </a:ext>
            </a:extLst>
          </p:cNvPr>
          <p:cNvSpPr>
            <a:spLocks noGrp="1"/>
          </p:cNvSpPr>
          <p:nvPr>
            <p:ph type="ftr" sz="quarter" idx="11"/>
          </p:nvPr>
        </p:nvSpPr>
        <p:spPr>
          <a:xfrm>
            <a:off x="698742" y="7026349"/>
            <a:ext cx="5397257" cy="123111"/>
          </a:xfrm>
        </p:spPr>
        <p:txBody>
          <a:bodyPr/>
          <a:lstStyle>
            <a:lvl1pPr>
              <a:defRPr>
                <a:solidFill>
                  <a:srgbClr val="151B22"/>
                </a:solidFill>
              </a:defRPr>
            </a:lvl1pPr>
          </a:lstStyle>
          <a:p>
            <a:r>
              <a:rPr lang="nl-NL"/>
              <a:t>Invoegen &gt; Kop en voettekst</a:t>
            </a:r>
          </a:p>
        </p:txBody>
      </p:sp>
      <p:sp>
        <p:nvSpPr>
          <p:cNvPr id="6" name="Tijdelijke aanduiding voor dianummer 5">
            <a:extLst>
              <a:ext uri="{FF2B5EF4-FFF2-40B4-BE49-F238E27FC236}">
                <a16:creationId xmlns:a16="http://schemas.microsoft.com/office/drawing/2014/main" id="{1AE1F450-4E02-9AD5-7CEE-94533D857312}"/>
              </a:ext>
            </a:extLst>
          </p:cNvPr>
          <p:cNvSpPr>
            <a:spLocks noGrp="1"/>
          </p:cNvSpPr>
          <p:nvPr>
            <p:ph type="sldNum" sz="quarter" idx="12"/>
          </p:nvPr>
        </p:nvSpPr>
        <p:spPr>
          <a:xfrm>
            <a:off x="10843683" y="7155460"/>
            <a:ext cx="652991" cy="123111"/>
          </a:xfrm>
        </p:spPr>
        <p:txBody>
          <a:bodyPr/>
          <a:lstStyle>
            <a:lvl1pPr>
              <a:defRPr>
                <a:solidFill>
                  <a:srgbClr val="151B22"/>
                </a:solidFill>
              </a:defRPr>
            </a:lvl1pPr>
          </a:lstStyle>
          <a:p>
            <a:fld id="{5EAD46FD-55B7-4B35-9571-DF03CD73F6D9}" type="slidenum">
              <a:rPr lang="nl-NL" smtClean="0"/>
              <a:pPr/>
              <a:t>‹nr.›</a:t>
            </a:fld>
            <a:endParaRPr lang="nl-NL"/>
          </a:p>
        </p:txBody>
      </p:sp>
      <p:cxnSp>
        <p:nvCxnSpPr>
          <p:cNvPr id="12" name="Rechte verbindingslijn 11">
            <a:extLst>
              <a:ext uri="{FF2B5EF4-FFF2-40B4-BE49-F238E27FC236}">
                <a16:creationId xmlns:a16="http://schemas.microsoft.com/office/drawing/2014/main" id="{4A89147C-C9C0-83E4-F4D2-6DA4CF3C095A}"/>
              </a:ext>
            </a:extLst>
          </p:cNvPr>
          <p:cNvCxnSpPr/>
          <p:nvPr userDrawn="1"/>
        </p:nvCxnSpPr>
        <p:spPr>
          <a:xfrm>
            <a:off x="205740" y="7020000"/>
            <a:ext cx="11879580"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6857848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lleen titel #2">
    <p:bg>
      <p:bgPr>
        <a:solidFill>
          <a:schemeClr val="accent4"/>
        </a:solidFill>
        <a:effectLst/>
      </p:bgPr>
    </p:bg>
    <p:spTree>
      <p:nvGrpSpPr>
        <p:cNvPr id="1" name=""/>
        <p:cNvGrpSpPr/>
        <p:nvPr/>
      </p:nvGrpSpPr>
      <p:grpSpPr>
        <a:xfrm>
          <a:off x="0" y="0"/>
          <a:ext cx="0" cy="0"/>
          <a:chOff x="0" y="0"/>
          <a:chExt cx="0" cy="0"/>
        </a:xfrm>
      </p:grpSpPr>
      <p:grpSp>
        <p:nvGrpSpPr>
          <p:cNvPr id="7" name="Group 2">
            <a:extLst>
              <a:ext uri="{FF2B5EF4-FFF2-40B4-BE49-F238E27FC236}">
                <a16:creationId xmlns:a16="http://schemas.microsoft.com/office/drawing/2014/main" id="{E6E33ECD-A1D0-2AD4-A23F-5D1ADC799D1B}"/>
              </a:ext>
            </a:extLst>
          </p:cNvPr>
          <p:cNvGrpSpPr/>
          <p:nvPr userDrawn="1"/>
        </p:nvGrpSpPr>
        <p:grpSpPr>
          <a:xfrm>
            <a:off x="381000" y="381000"/>
            <a:ext cx="11430001" cy="6096001"/>
            <a:chOff x="761999" y="781050"/>
            <a:chExt cx="22860001" cy="12192001"/>
          </a:xfrm>
          <a:solidFill>
            <a:schemeClr val="bg1"/>
          </a:solidFill>
        </p:grpSpPr>
        <p:sp>
          <p:nvSpPr>
            <p:cNvPr id="8" name="Rounded Rectangle">
              <a:extLst>
                <a:ext uri="{FF2B5EF4-FFF2-40B4-BE49-F238E27FC236}">
                  <a16:creationId xmlns:a16="http://schemas.microsoft.com/office/drawing/2014/main" id="{AB808D9D-8F13-EB73-FEBC-2A9755945684}"/>
                </a:ext>
              </a:extLst>
            </p:cNvPr>
            <p:cNvSpPr/>
            <p:nvPr/>
          </p:nvSpPr>
          <p:spPr>
            <a:xfrm>
              <a:off x="761999" y="781050"/>
              <a:ext cx="22860001" cy="12192001"/>
            </a:xfrm>
            <a:prstGeom prst="roundRect">
              <a:avLst>
                <a:gd name="adj" fmla="val 5232"/>
              </a:avLst>
            </a:prstGeom>
            <a:grpFill/>
            <a:ln w="12700">
              <a:miter lim="400000"/>
            </a:ln>
          </p:spPr>
          <p:txBody>
            <a:bodyPr lIns="25400" tIns="25400" rIns="25400" bIns="25400" anchor="ctr"/>
            <a:lstStyle/>
            <a:p>
              <a:pPr defTabSz="412750">
                <a:defRPr sz="3200">
                  <a:solidFill>
                    <a:srgbClr val="FFFFFF"/>
                  </a:solidFill>
                  <a:latin typeface="Helvetica Neue Medium"/>
                  <a:ea typeface="Helvetica Neue Medium"/>
                  <a:cs typeface="Helvetica Neue Medium"/>
                  <a:sym typeface="Helvetica Neue Medium"/>
                </a:defRPr>
              </a:pPr>
              <a:endParaRPr sz="1600"/>
            </a:p>
          </p:txBody>
        </p:sp>
        <p:sp>
          <p:nvSpPr>
            <p:cNvPr id="9" name="Square">
              <a:extLst>
                <a:ext uri="{FF2B5EF4-FFF2-40B4-BE49-F238E27FC236}">
                  <a16:creationId xmlns:a16="http://schemas.microsoft.com/office/drawing/2014/main" id="{B8C1DA34-FF4F-9722-0F4C-8E2A49EE7EF3}"/>
                </a:ext>
              </a:extLst>
            </p:cNvPr>
            <p:cNvSpPr/>
            <p:nvPr/>
          </p:nvSpPr>
          <p:spPr>
            <a:xfrm>
              <a:off x="22352000" y="781050"/>
              <a:ext cx="1270000" cy="1270001"/>
            </a:xfrm>
            <a:prstGeom prst="rect">
              <a:avLst/>
            </a:prstGeom>
            <a:grpFill/>
            <a:ln w="12700">
              <a:miter lim="400000"/>
            </a:ln>
          </p:spPr>
          <p:txBody>
            <a:bodyPr lIns="25400" tIns="25400" rIns="25400" bIns="25400" anchor="ctr"/>
            <a:lstStyle/>
            <a:p>
              <a:pPr defTabSz="412750">
                <a:defRPr sz="3200">
                  <a:solidFill>
                    <a:srgbClr val="FFFFFF"/>
                  </a:solidFill>
                  <a:latin typeface="Helvetica Neue Medium"/>
                  <a:ea typeface="Helvetica Neue Medium"/>
                  <a:cs typeface="Helvetica Neue Medium"/>
                  <a:sym typeface="Helvetica Neue Medium"/>
                </a:defRPr>
              </a:pPr>
              <a:endParaRPr sz="1600"/>
            </a:p>
          </p:txBody>
        </p:sp>
      </p:grpSp>
      <p:pic>
        <p:nvPicPr>
          <p:cNvPr id="18" name="Afbeelding 17" descr="Middel 13@4x.png">
            <a:extLst>
              <a:ext uri="{FF2B5EF4-FFF2-40B4-BE49-F238E27FC236}">
                <a16:creationId xmlns:a16="http://schemas.microsoft.com/office/drawing/2014/main" id="{EB2A7565-5233-4D12-BC32-B5C212E6B963}"/>
              </a:ext>
            </a:extLst>
          </p:cNvPr>
          <p:cNvPicPr>
            <a:picLocks noChangeAspect="1"/>
          </p:cNvPicPr>
          <p:nvPr userDrawn="1"/>
        </p:nvPicPr>
        <p:blipFill>
          <a:blip r:embed="rId2"/>
          <a:srcRect l="36596" r="2083"/>
          <a:stretch>
            <a:fillRect/>
          </a:stretch>
        </p:blipFill>
        <p:spPr>
          <a:xfrm rot="14797860">
            <a:off x="4554036" y="-417185"/>
            <a:ext cx="9433804" cy="6797913"/>
          </a:xfrm>
          <a:custGeom>
            <a:avLst/>
            <a:gdLst>
              <a:gd name="connsiteX0" fmla="*/ 6496451 w 9433804"/>
              <a:gd name="connsiteY0" fmla="*/ 6797913 h 6797913"/>
              <a:gd name="connsiteX1" fmla="*/ 5218792 w 9433804"/>
              <a:gd name="connsiteY1" fmla="*/ 6797913 h 6797913"/>
              <a:gd name="connsiteX2" fmla="*/ 0 w 9433804"/>
              <a:gd name="connsiteY2" fmla="*/ 4542892 h 6797913"/>
              <a:gd name="connsiteX3" fmla="*/ 1962967 w 9433804"/>
              <a:gd name="connsiteY3" fmla="*/ 0 h 6797913"/>
              <a:gd name="connsiteX4" fmla="*/ 9433804 w 9433804"/>
              <a:gd name="connsiteY4" fmla="*/ 0 h 67979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33804" h="6797913">
                <a:moveTo>
                  <a:pt x="6496451" y="6797913"/>
                </a:moveTo>
                <a:lnTo>
                  <a:pt x="5218792" y="6797913"/>
                </a:lnTo>
                <a:lnTo>
                  <a:pt x="0" y="4542892"/>
                </a:lnTo>
                <a:lnTo>
                  <a:pt x="1962967" y="0"/>
                </a:lnTo>
                <a:lnTo>
                  <a:pt x="9433804" y="0"/>
                </a:lnTo>
                <a:close/>
              </a:path>
            </a:pathLst>
          </a:custGeom>
          <a:ln w="12700">
            <a:miter lim="400000"/>
          </a:ln>
        </p:spPr>
      </p:pic>
      <p:sp>
        <p:nvSpPr>
          <p:cNvPr id="2" name="Titel 1">
            <a:extLst>
              <a:ext uri="{FF2B5EF4-FFF2-40B4-BE49-F238E27FC236}">
                <a16:creationId xmlns:a16="http://schemas.microsoft.com/office/drawing/2014/main" id="{ADDBA0A6-C84E-C45E-68CF-AAB8B74E7E42}"/>
              </a:ext>
            </a:extLst>
          </p:cNvPr>
          <p:cNvSpPr>
            <a:spLocks noGrp="1"/>
          </p:cNvSpPr>
          <p:nvPr>
            <p:ph type="title"/>
          </p:nvPr>
        </p:nvSpPr>
        <p:spPr/>
        <p:txBody>
          <a:bodyPr/>
          <a:lstStyle/>
          <a:p>
            <a:r>
              <a:rPr lang="nl-NL"/>
              <a:t>Klik om stijl te bewerken</a:t>
            </a:r>
          </a:p>
        </p:txBody>
      </p:sp>
      <p:sp>
        <p:nvSpPr>
          <p:cNvPr id="4" name="Tijdelijke aanduiding voor datum 3">
            <a:extLst>
              <a:ext uri="{FF2B5EF4-FFF2-40B4-BE49-F238E27FC236}">
                <a16:creationId xmlns:a16="http://schemas.microsoft.com/office/drawing/2014/main" id="{39CB2F7F-4870-0773-0868-7B77FA23E2C9}"/>
              </a:ext>
            </a:extLst>
          </p:cNvPr>
          <p:cNvSpPr>
            <a:spLocks noGrp="1"/>
          </p:cNvSpPr>
          <p:nvPr>
            <p:ph type="dt" sz="half" idx="10"/>
          </p:nvPr>
        </p:nvSpPr>
        <p:spPr>
          <a:xfrm>
            <a:off x="698742" y="7155460"/>
            <a:ext cx="5397257" cy="123111"/>
          </a:xfrm>
          <a:prstGeom prst="rect">
            <a:avLst/>
          </a:prstGeom>
        </p:spPr>
        <p:txBody>
          <a:bodyPr/>
          <a:lstStyle>
            <a:lvl1pPr>
              <a:defRPr>
                <a:solidFill>
                  <a:srgbClr val="151B22"/>
                </a:solidFill>
              </a:defRPr>
            </a:lvl1pPr>
          </a:lstStyle>
          <a:p>
            <a:endParaRPr lang="nl-NL"/>
          </a:p>
        </p:txBody>
      </p:sp>
      <p:sp>
        <p:nvSpPr>
          <p:cNvPr id="5" name="Tijdelijke aanduiding voor voettekst 4">
            <a:extLst>
              <a:ext uri="{FF2B5EF4-FFF2-40B4-BE49-F238E27FC236}">
                <a16:creationId xmlns:a16="http://schemas.microsoft.com/office/drawing/2014/main" id="{A06C4E6F-83AC-B79F-8D82-5F130EB314EE}"/>
              </a:ext>
            </a:extLst>
          </p:cNvPr>
          <p:cNvSpPr>
            <a:spLocks noGrp="1"/>
          </p:cNvSpPr>
          <p:nvPr>
            <p:ph type="ftr" sz="quarter" idx="11"/>
          </p:nvPr>
        </p:nvSpPr>
        <p:spPr>
          <a:xfrm>
            <a:off x="698742" y="7026349"/>
            <a:ext cx="5397257" cy="123111"/>
          </a:xfrm>
        </p:spPr>
        <p:txBody>
          <a:bodyPr/>
          <a:lstStyle>
            <a:lvl1pPr>
              <a:defRPr>
                <a:solidFill>
                  <a:srgbClr val="151B22"/>
                </a:solidFill>
              </a:defRPr>
            </a:lvl1pPr>
          </a:lstStyle>
          <a:p>
            <a:r>
              <a:rPr lang="nl-NL"/>
              <a:t>Invoegen &gt; Kop en voettekst</a:t>
            </a:r>
          </a:p>
        </p:txBody>
      </p:sp>
      <p:sp>
        <p:nvSpPr>
          <p:cNvPr id="6" name="Tijdelijke aanduiding voor dianummer 5">
            <a:extLst>
              <a:ext uri="{FF2B5EF4-FFF2-40B4-BE49-F238E27FC236}">
                <a16:creationId xmlns:a16="http://schemas.microsoft.com/office/drawing/2014/main" id="{1AE1F450-4E02-9AD5-7CEE-94533D857312}"/>
              </a:ext>
            </a:extLst>
          </p:cNvPr>
          <p:cNvSpPr>
            <a:spLocks noGrp="1"/>
          </p:cNvSpPr>
          <p:nvPr>
            <p:ph type="sldNum" sz="quarter" idx="12"/>
          </p:nvPr>
        </p:nvSpPr>
        <p:spPr>
          <a:xfrm>
            <a:off x="10843683" y="7155460"/>
            <a:ext cx="652991" cy="123111"/>
          </a:xfrm>
        </p:spPr>
        <p:txBody>
          <a:bodyPr/>
          <a:lstStyle>
            <a:lvl1pPr>
              <a:defRPr>
                <a:solidFill>
                  <a:srgbClr val="151B22"/>
                </a:solidFill>
              </a:defRPr>
            </a:lvl1pPr>
          </a:lstStyle>
          <a:p>
            <a:fld id="{5EAD46FD-55B7-4B35-9571-DF03CD73F6D9}" type="slidenum">
              <a:rPr lang="nl-NL" smtClean="0"/>
              <a:pPr/>
              <a:t>‹nr.›</a:t>
            </a:fld>
            <a:endParaRPr lang="nl-NL"/>
          </a:p>
        </p:txBody>
      </p:sp>
      <p:cxnSp>
        <p:nvCxnSpPr>
          <p:cNvPr id="12" name="Rechte verbindingslijn 11">
            <a:extLst>
              <a:ext uri="{FF2B5EF4-FFF2-40B4-BE49-F238E27FC236}">
                <a16:creationId xmlns:a16="http://schemas.microsoft.com/office/drawing/2014/main" id="{4A89147C-C9C0-83E4-F4D2-6DA4CF3C095A}"/>
              </a:ext>
            </a:extLst>
          </p:cNvPr>
          <p:cNvCxnSpPr/>
          <p:nvPr userDrawn="1"/>
        </p:nvCxnSpPr>
        <p:spPr>
          <a:xfrm>
            <a:off x="205740" y="7020000"/>
            <a:ext cx="11879580"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2363102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Quote of andere tekst #1">
    <p:bg>
      <p:bgPr>
        <a:solidFill>
          <a:schemeClr val="accent2"/>
        </a:solidFill>
        <a:effectLst/>
      </p:bgPr>
    </p:bg>
    <p:spTree>
      <p:nvGrpSpPr>
        <p:cNvPr id="1" name=""/>
        <p:cNvGrpSpPr/>
        <p:nvPr/>
      </p:nvGrpSpPr>
      <p:grpSpPr>
        <a:xfrm>
          <a:off x="0" y="0"/>
          <a:ext cx="0" cy="0"/>
          <a:chOff x="0" y="0"/>
          <a:chExt cx="0" cy="0"/>
        </a:xfrm>
      </p:grpSpPr>
      <p:grpSp>
        <p:nvGrpSpPr>
          <p:cNvPr id="10" name="Group 2">
            <a:extLst>
              <a:ext uri="{FF2B5EF4-FFF2-40B4-BE49-F238E27FC236}">
                <a16:creationId xmlns:a16="http://schemas.microsoft.com/office/drawing/2014/main" id="{24D1A33C-91A7-6E82-1C05-3187F0963DB8}"/>
              </a:ext>
            </a:extLst>
          </p:cNvPr>
          <p:cNvGrpSpPr/>
          <p:nvPr userDrawn="1"/>
        </p:nvGrpSpPr>
        <p:grpSpPr>
          <a:xfrm>
            <a:off x="381000" y="381000"/>
            <a:ext cx="11430001" cy="6096001"/>
            <a:chOff x="761999" y="781050"/>
            <a:chExt cx="22860001" cy="12192001"/>
          </a:xfrm>
          <a:solidFill>
            <a:schemeClr val="bg1"/>
          </a:solidFill>
        </p:grpSpPr>
        <p:sp>
          <p:nvSpPr>
            <p:cNvPr id="11" name="Rounded Rectangle">
              <a:extLst>
                <a:ext uri="{FF2B5EF4-FFF2-40B4-BE49-F238E27FC236}">
                  <a16:creationId xmlns:a16="http://schemas.microsoft.com/office/drawing/2014/main" id="{ED6334D9-BA79-8273-D25C-B6D236E00A05}"/>
                </a:ext>
              </a:extLst>
            </p:cNvPr>
            <p:cNvSpPr/>
            <p:nvPr/>
          </p:nvSpPr>
          <p:spPr>
            <a:xfrm>
              <a:off x="761999" y="781050"/>
              <a:ext cx="22860001" cy="12192001"/>
            </a:xfrm>
            <a:prstGeom prst="roundRect">
              <a:avLst>
                <a:gd name="adj" fmla="val 5232"/>
              </a:avLst>
            </a:prstGeom>
            <a:grpFill/>
            <a:ln w="12700">
              <a:miter lim="400000"/>
            </a:ln>
          </p:spPr>
          <p:txBody>
            <a:bodyPr lIns="25400" tIns="25400" rIns="25400" bIns="25400" anchor="ctr"/>
            <a:lstStyle/>
            <a:p>
              <a:pPr defTabSz="412750">
                <a:defRPr sz="3200">
                  <a:solidFill>
                    <a:srgbClr val="FFFFFF"/>
                  </a:solidFill>
                  <a:latin typeface="Helvetica Neue Medium"/>
                  <a:ea typeface="Helvetica Neue Medium"/>
                  <a:cs typeface="Helvetica Neue Medium"/>
                  <a:sym typeface="Helvetica Neue Medium"/>
                </a:defRPr>
              </a:pPr>
              <a:endParaRPr sz="1600"/>
            </a:p>
          </p:txBody>
        </p:sp>
        <p:sp>
          <p:nvSpPr>
            <p:cNvPr id="12" name="Square">
              <a:extLst>
                <a:ext uri="{FF2B5EF4-FFF2-40B4-BE49-F238E27FC236}">
                  <a16:creationId xmlns:a16="http://schemas.microsoft.com/office/drawing/2014/main" id="{A53F73E0-3667-B506-08D0-75AB1B57ED4F}"/>
                </a:ext>
              </a:extLst>
            </p:cNvPr>
            <p:cNvSpPr/>
            <p:nvPr/>
          </p:nvSpPr>
          <p:spPr>
            <a:xfrm>
              <a:off x="22352000" y="781050"/>
              <a:ext cx="1270000" cy="1270001"/>
            </a:xfrm>
            <a:prstGeom prst="rect">
              <a:avLst/>
            </a:prstGeom>
            <a:grpFill/>
            <a:ln w="12700">
              <a:miter lim="400000"/>
            </a:ln>
          </p:spPr>
          <p:txBody>
            <a:bodyPr lIns="25400" tIns="25400" rIns="25400" bIns="25400" anchor="ctr"/>
            <a:lstStyle/>
            <a:p>
              <a:pPr defTabSz="412750">
                <a:defRPr sz="3200">
                  <a:solidFill>
                    <a:srgbClr val="FFFFFF"/>
                  </a:solidFill>
                  <a:latin typeface="Helvetica Neue Medium"/>
                  <a:ea typeface="Helvetica Neue Medium"/>
                  <a:cs typeface="Helvetica Neue Medium"/>
                  <a:sym typeface="Helvetica Neue Medium"/>
                </a:defRPr>
              </a:pPr>
              <a:endParaRPr sz="1600"/>
            </a:p>
          </p:txBody>
        </p:sp>
      </p:grpSp>
      <p:pic>
        <p:nvPicPr>
          <p:cNvPr id="19" name="Afbeelding 18" descr="Naamloos-3.png">
            <a:extLst>
              <a:ext uri="{FF2B5EF4-FFF2-40B4-BE49-F238E27FC236}">
                <a16:creationId xmlns:a16="http://schemas.microsoft.com/office/drawing/2014/main" id="{7CA6DD22-2100-7905-69C4-E626F699E9AC}"/>
              </a:ext>
            </a:extLst>
          </p:cNvPr>
          <p:cNvPicPr>
            <a:picLocks noChangeAspect="1"/>
          </p:cNvPicPr>
          <p:nvPr userDrawn="1"/>
        </p:nvPicPr>
        <p:blipFill>
          <a:blip r:embed="rId2"/>
          <a:srcRect l="10667" t="26895" b="26895"/>
          <a:stretch>
            <a:fillRect/>
          </a:stretch>
        </p:blipFill>
        <p:spPr>
          <a:xfrm>
            <a:off x="0" y="0"/>
            <a:ext cx="11986531" cy="6858000"/>
          </a:xfrm>
          <a:custGeom>
            <a:avLst/>
            <a:gdLst>
              <a:gd name="connsiteX0" fmla="*/ 0 w 11986531"/>
              <a:gd name="connsiteY0" fmla="*/ 0 h 6858000"/>
              <a:gd name="connsiteX1" fmla="*/ 11986531 w 11986531"/>
              <a:gd name="connsiteY1" fmla="*/ 0 h 6858000"/>
              <a:gd name="connsiteX2" fmla="*/ 11986531 w 11986531"/>
              <a:gd name="connsiteY2" fmla="*/ 6858000 h 6858000"/>
              <a:gd name="connsiteX3" fmla="*/ 0 w 1198653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986531" h="6858000">
                <a:moveTo>
                  <a:pt x="0" y="0"/>
                </a:moveTo>
                <a:lnTo>
                  <a:pt x="11986531" y="0"/>
                </a:lnTo>
                <a:lnTo>
                  <a:pt x="11986531" y="6858000"/>
                </a:lnTo>
                <a:lnTo>
                  <a:pt x="0" y="6858000"/>
                </a:lnTo>
                <a:close/>
              </a:path>
            </a:pathLst>
          </a:custGeom>
          <a:ln w="12700">
            <a:miter lim="400000"/>
          </a:ln>
        </p:spPr>
      </p:pic>
      <p:sp>
        <p:nvSpPr>
          <p:cNvPr id="2" name="Titel 1">
            <a:extLst>
              <a:ext uri="{FF2B5EF4-FFF2-40B4-BE49-F238E27FC236}">
                <a16:creationId xmlns:a16="http://schemas.microsoft.com/office/drawing/2014/main" id="{C38F8C03-9723-7BFA-81B9-46CF30AD63A6}"/>
              </a:ext>
            </a:extLst>
          </p:cNvPr>
          <p:cNvSpPr>
            <a:spLocks noGrp="1"/>
          </p:cNvSpPr>
          <p:nvPr>
            <p:ph type="title" hasCustomPrompt="1"/>
          </p:nvPr>
        </p:nvSpPr>
        <p:spPr>
          <a:xfrm>
            <a:off x="881590" y="2319865"/>
            <a:ext cx="10428820" cy="2226731"/>
          </a:xfrm>
        </p:spPr>
        <p:txBody>
          <a:bodyPr anchor="ctr"/>
          <a:lstStyle>
            <a:lvl1pPr>
              <a:lnSpc>
                <a:spcPct val="100000"/>
              </a:lnSpc>
              <a:defRPr sz="3200">
                <a:solidFill>
                  <a:schemeClr val="tx1"/>
                </a:solidFill>
              </a:defRPr>
            </a:lvl1pPr>
          </a:lstStyle>
          <a:p>
            <a:r>
              <a:rPr lang="nl-NL"/>
              <a:t>Quote of andere tekst</a:t>
            </a:r>
          </a:p>
        </p:txBody>
      </p:sp>
      <p:sp>
        <p:nvSpPr>
          <p:cNvPr id="3" name="Tijdelijke aanduiding voor datum 2">
            <a:extLst>
              <a:ext uri="{FF2B5EF4-FFF2-40B4-BE49-F238E27FC236}">
                <a16:creationId xmlns:a16="http://schemas.microsoft.com/office/drawing/2014/main" id="{C891D1C2-3D57-DB21-5E20-2A16157600BC}"/>
              </a:ext>
            </a:extLst>
          </p:cNvPr>
          <p:cNvSpPr>
            <a:spLocks noGrp="1"/>
          </p:cNvSpPr>
          <p:nvPr>
            <p:ph type="dt" sz="half" idx="10"/>
          </p:nvPr>
        </p:nvSpPr>
        <p:spPr>
          <a:xfrm>
            <a:off x="698742" y="7214731"/>
            <a:ext cx="5397257" cy="123111"/>
          </a:xfrm>
          <a:prstGeom prst="rect">
            <a:avLst/>
          </a:prstGeom>
        </p:spPr>
        <p:txBody>
          <a:bodyPr/>
          <a:lstStyle>
            <a:lvl1pPr>
              <a:defRPr>
                <a:solidFill>
                  <a:srgbClr val="181D21"/>
                </a:solidFill>
              </a:defRPr>
            </a:lvl1pPr>
          </a:lstStyle>
          <a:p>
            <a:endParaRPr lang="nl-NL"/>
          </a:p>
        </p:txBody>
      </p:sp>
      <p:sp>
        <p:nvSpPr>
          <p:cNvPr id="4" name="Tijdelijke aanduiding voor voettekst 3">
            <a:extLst>
              <a:ext uri="{FF2B5EF4-FFF2-40B4-BE49-F238E27FC236}">
                <a16:creationId xmlns:a16="http://schemas.microsoft.com/office/drawing/2014/main" id="{F6257F21-96F1-0FC8-1823-6D9C839D1A94}"/>
              </a:ext>
            </a:extLst>
          </p:cNvPr>
          <p:cNvSpPr>
            <a:spLocks noGrp="1"/>
          </p:cNvSpPr>
          <p:nvPr>
            <p:ph type="ftr" sz="quarter" idx="11"/>
          </p:nvPr>
        </p:nvSpPr>
        <p:spPr>
          <a:xfrm>
            <a:off x="698742" y="7017881"/>
            <a:ext cx="5397257" cy="123111"/>
          </a:xfrm>
        </p:spPr>
        <p:txBody>
          <a:bodyPr/>
          <a:lstStyle>
            <a:lvl1pPr>
              <a:defRPr>
                <a:solidFill>
                  <a:srgbClr val="181D21"/>
                </a:solidFill>
              </a:defRPr>
            </a:lvl1pPr>
          </a:lstStyle>
          <a:p>
            <a:r>
              <a:rPr lang="nl-NL"/>
              <a:t>Invoegen &gt; Kop en voettekst</a:t>
            </a:r>
          </a:p>
        </p:txBody>
      </p:sp>
      <p:sp>
        <p:nvSpPr>
          <p:cNvPr id="5" name="Tijdelijke aanduiding voor dianummer 4">
            <a:extLst>
              <a:ext uri="{FF2B5EF4-FFF2-40B4-BE49-F238E27FC236}">
                <a16:creationId xmlns:a16="http://schemas.microsoft.com/office/drawing/2014/main" id="{218E5F73-88E5-6A4D-A54A-B939745DEC0F}"/>
              </a:ext>
            </a:extLst>
          </p:cNvPr>
          <p:cNvSpPr>
            <a:spLocks noGrp="1"/>
          </p:cNvSpPr>
          <p:nvPr>
            <p:ph type="sldNum" sz="quarter" idx="12"/>
          </p:nvPr>
        </p:nvSpPr>
        <p:spPr>
          <a:xfrm>
            <a:off x="10843683" y="7214731"/>
            <a:ext cx="652991" cy="123111"/>
          </a:xfrm>
        </p:spPr>
        <p:txBody>
          <a:bodyPr/>
          <a:lstStyle>
            <a:lvl1pPr>
              <a:defRPr>
                <a:solidFill>
                  <a:srgbClr val="181D21"/>
                </a:solidFill>
              </a:defRPr>
            </a:lvl1pPr>
          </a:lstStyle>
          <a:p>
            <a:fld id="{5EAD46FD-55B7-4B35-9571-DF03CD73F6D9}" type="slidenum">
              <a:rPr lang="nl-NL" smtClean="0"/>
              <a:pPr/>
              <a:t>‹nr.›</a:t>
            </a:fld>
            <a:endParaRPr lang="nl-NL"/>
          </a:p>
        </p:txBody>
      </p:sp>
    </p:spTree>
    <p:extLst>
      <p:ext uri="{BB962C8B-B14F-4D97-AF65-F5344CB8AC3E}">
        <p14:creationId xmlns:p14="http://schemas.microsoft.com/office/powerpoint/2010/main" val="37559064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Quote of andere tekst #2">
    <p:bg>
      <p:bgPr>
        <a:solidFill>
          <a:schemeClr val="accent2"/>
        </a:solidFill>
        <a:effectLst/>
      </p:bgPr>
    </p:bg>
    <p:spTree>
      <p:nvGrpSpPr>
        <p:cNvPr id="1" name=""/>
        <p:cNvGrpSpPr/>
        <p:nvPr/>
      </p:nvGrpSpPr>
      <p:grpSpPr>
        <a:xfrm>
          <a:off x="0" y="0"/>
          <a:ext cx="0" cy="0"/>
          <a:chOff x="0" y="0"/>
          <a:chExt cx="0" cy="0"/>
        </a:xfrm>
      </p:grpSpPr>
      <p:grpSp>
        <p:nvGrpSpPr>
          <p:cNvPr id="6" name="Group 2">
            <a:extLst>
              <a:ext uri="{FF2B5EF4-FFF2-40B4-BE49-F238E27FC236}">
                <a16:creationId xmlns:a16="http://schemas.microsoft.com/office/drawing/2014/main" id="{C4920768-BD88-16E2-8A2D-2914F18B47D6}"/>
              </a:ext>
            </a:extLst>
          </p:cNvPr>
          <p:cNvGrpSpPr/>
          <p:nvPr userDrawn="1"/>
        </p:nvGrpSpPr>
        <p:grpSpPr>
          <a:xfrm>
            <a:off x="381000" y="381000"/>
            <a:ext cx="11430001" cy="6096001"/>
            <a:chOff x="761999" y="781050"/>
            <a:chExt cx="22860001" cy="12192001"/>
          </a:xfrm>
          <a:solidFill>
            <a:schemeClr val="bg1"/>
          </a:solidFill>
        </p:grpSpPr>
        <p:sp>
          <p:nvSpPr>
            <p:cNvPr id="7" name="Rounded Rectangle">
              <a:extLst>
                <a:ext uri="{FF2B5EF4-FFF2-40B4-BE49-F238E27FC236}">
                  <a16:creationId xmlns:a16="http://schemas.microsoft.com/office/drawing/2014/main" id="{72E8BAB5-2844-5ECB-C4A8-D1382FF03F0C}"/>
                </a:ext>
              </a:extLst>
            </p:cNvPr>
            <p:cNvSpPr/>
            <p:nvPr/>
          </p:nvSpPr>
          <p:spPr>
            <a:xfrm>
              <a:off x="761999" y="781050"/>
              <a:ext cx="22860001" cy="12192001"/>
            </a:xfrm>
            <a:prstGeom prst="roundRect">
              <a:avLst>
                <a:gd name="adj" fmla="val 5232"/>
              </a:avLst>
            </a:prstGeom>
            <a:grpFill/>
            <a:ln w="12700">
              <a:miter lim="400000"/>
            </a:ln>
          </p:spPr>
          <p:txBody>
            <a:bodyPr lIns="25400" tIns="25400" rIns="25400" bIns="25400" anchor="ctr"/>
            <a:lstStyle/>
            <a:p>
              <a:pPr defTabSz="412750">
                <a:defRPr sz="3200">
                  <a:solidFill>
                    <a:srgbClr val="FFFFFF"/>
                  </a:solidFill>
                  <a:latin typeface="Helvetica Neue Medium"/>
                  <a:ea typeface="Helvetica Neue Medium"/>
                  <a:cs typeface="Helvetica Neue Medium"/>
                  <a:sym typeface="Helvetica Neue Medium"/>
                </a:defRPr>
              </a:pPr>
              <a:endParaRPr sz="1600"/>
            </a:p>
          </p:txBody>
        </p:sp>
        <p:sp>
          <p:nvSpPr>
            <p:cNvPr id="8" name="Square">
              <a:extLst>
                <a:ext uri="{FF2B5EF4-FFF2-40B4-BE49-F238E27FC236}">
                  <a16:creationId xmlns:a16="http://schemas.microsoft.com/office/drawing/2014/main" id="{1CA9584F-F3B5-3D37-8899-06C8C94B5EE6}"/>
                </a:ext>
              </a:extLst>
            </p:cNvPr>
            <p:cNvSpPr/>
            <p:nvPr/>
          </p:nvSpPr>
          <p:spPr>
            <a:xfrm>
              <a:off x="22352000" y="781050"/>
              <a:ext cx="1270000" cy="1270001"/>
            </a:xfrm>
            <a:prstGeom prst="rect">
              <a:avLst/>
            </a:prstGeom>
            <a:grpFill/>
            <a:ln w="12700">
              <a:miter lim="400000"/>
            </a:ln>
          </p:spPr>
          <p:txBody>
            <a:bodyPr lIns="25400" tIns="25400" rIns="25400" bIns="25400" anchor="ctr"/>
            <a:lstStyle/>
            <a:p>
              <a:pPr defTabSz="412750">
                <a:defRPr sz="3200">
                  <a:solidFill>
                    <a:srgbClr val="FFFFFF"/>
                  </a:solidFill>
                  <a:latin typeface="Helvetica Neue Medium"/>
                  <a:ea typeface="Helvetica Neue Medium"/>
                  <a:cs typeface="Helvetica Neue Medium"/>
                  <a:sym typeface="Helvetica Neue Medium"/>
                </a:defRPr>
              </a:pPr>
              <a:endParaRPr sz="1600"/>
            </a:p>
          </p:txBody>
        </p:sp>
      </p:grpSp>
      <p:pic>
        <p:nvPicPr>
          <p:cNvPr id="15" name="Afbeelding 14" descr="Naamloos-3.png">
            <a:extLst>
              <a:ext uri="{FF2B5EF4-FFF2-40B4-BE49-F238E27FC236}">
                <a16:creationId xmlns:a16="http://schemas.microsoft.com/office/drawing/2014/main" id="{B95E1273-4813-EAB6-1B48-2EE026CB7D58}"/>
              </a:ext>
            </a:extLst>
          </p:cNvPr>
          <p:cNvPicPr>
            <a:picLocks noChangeAspect="1"/>
          </p:cNvPicPr>
          <p:nvPr userDrawn="1"/>
        </p:nvPicPr>
        <p:blipFill>
          <a:blip r:embed="rId2"/>
          <a:srcRect t="34380" r="9136" b="19410"/>
          <a:stretch>
            <a:fillRect/>
          </a:stretch>
        </p:blipFill>
        <p:spPr>
          <a:xfrm flipH="1">
            <a:off x="0" y="1"/>
            <a:ext cx="12192001" cy="6857999"/>
          </a:xfrm>
          <a:custGeom>
            <a:avLst/>
            <a:gdLst>
              <a:gd name="connsiteX0" fmla="*/ 12192001 w 12192001"/>
              <a:gd name="connsiteY0" fmla="*/ 0 h 6857999"/>
              <a:gd name="connsiteX1" fmla="*/ 0 w 12192001"/>
              <a:gd name="connsiteY1" fmla="*/ 0 h 6857999"/>
              <a:gd name="connsiteX2" fmla="*/ 0 w 12192001"/>
              <a:gd name="connsiteY2" fmla="*/ 6857999 h 6857999"/>
              <a:gd name="connsiteX3" fmla="*/ 12192001 w 12192001"/>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12192001" h="6857999">
                <a:moveTo>
                  <a:pt x="12192001" y="0"/>
                </a:moveTo>
                <a:lnTo>
                  <a:pt x="0" y="0"/>
                </a:lnTo>
                <a:lnTo>
                  <a:pt x="0" y="6857999"/>
                </a:lnTo>
                <a:lnTo>
                  <a:pt x="12192001" y="6857999"/>
                </a:lnTo>
                <a:close/>
              </a:path>
            </a:pathLst>
          </a:custGeom>
          <a:ln w="12700">
            <a:miter lim="400000"/>
          </a:ln>
        </p:spPr>
      </p:pic>
      <p:sp>
        <p:nvSpPr>
          <p:cNvPr id="2" name="Titel 1">
            <a:extLst>
              <a:ext uri="{FF2B5EF4-FFF2-40B4-BE49-F238E27FC236}">
                <a16:creationId xmlns:a16="http://schemas.microsoft.com/office/drawing/2014/main" id="{C38F8C03-9723-7BFA-81B9-46CF30AD63A6}"/>
              </a:ext>
            </a:extLst>
          </p:cNvPr>
          <p:cNvSpPr>
            <a:spLocks noGrp="1"/>
          </p:cNvSpPr>
          <p:nvPr>
            <p:ph type="title" hasCustomPrompt="1"/>
          </p:nvPr>
        </p:nvSpPr>
        <p:spPr>
          <a:xfrm>
            <a:off x="881590" y="2319865"/>
            <a:ext cx="10428820" cy="2226731"/>
          </a:xfrm>
        </p:spPr>
        <p:txBody>
          <a:bodyPr anchor="ctr"/>
          <a:lstStyle>
            <a:lvl1pPr>
              <a:lnSpc>
                <a:spcPct val="100000"/>
              </a:lnSpc>
              <a:defRPr sz="3200">
                <a:solidFill>
                  <a:schemeClr val="tx1"/>
                </a:solidFill>
              </a:defRPr>
            </a:lvl1pPr>
          </a:lstStyle>
          <a:p>
            <a:r>
              <a:rPr lang="nl-NL"/>
              <a:t>Quote of andere tekst</a:t>
            </a:r>
          </a:p>
        </p:txBody>
      </p:sp>
      <p:sp>
        <p:nvSpPr>
          <p:cNvPr id="3" name="Tijdelijke aanduiding voor datum 2">
            <a:extLst>
              <a:ext uri="{FF2B5EF4-FFF2-40B4-BE49-F238E27FC236}">
                <a16:creationId xmlns:a16="http://schemas.microsoft.com/office/drawing/2014/main" id="{C891D1C2-3D57-DB21-5E20-2A16157600BC}"/>
              </a:ext>
            </a:extLst>
          </p:cNvPr>
          <p:cNvSpPr>
            <a:spLocks noGrp="1"/>
          </p:cNvSpPr>
          <p:nvPr>
            <p:ph type="dt" sz="half" idx="10"/>
          </p:nvPr>
        </p:nvSpPr>
        <p:spPr>
          <a:xfrm>
            <a:off x="698742" y="7214731"/>
            <a:ext cx="5397257" cy="123111"/>
          </a:xfrm>
          <a:prstGeom prst="rect">
            <a:avLst/>
          </a:prstGeom>
        </p:spPr>
        <p:txBody>
          <a:bodyPr/>
          <a:lstStyle>
            <a:lvl1pPr>
              <a:defRPr>
                <a:solidFill>
                  <a:srgbClr val="181D21"/>
                </a:solidFill>
              </a:defRPr>
            </a:lvl1pPr>
          </a:lstStyle>
          <a:p>
            <a:endParaRPr lang="nl-NL"/>
          </a:p>
        </p:txBody>
      </p:sp>
      <p:sp>
        <p:nvSpPr>
          <p:cNvPr id="4" name="Tijdelijke aanduiding voor voettekst 3">
            <a:extLst>
              <a:ext uri="{FF2B5EF4-FFF2-40B4-BE49-F238E27FC236}">
                <a16:creationId xmlns:a16="http://schemas.microsoft.com/office/drawing/2014/main" id="{F6257F21-96F1-0FC8-1823-6D9C839D1A94}"/>
              </a:ext>
            </a:extLst>
          </p:cNvPr>
          <p:cNvSpPr>
            <a:spLocks noGrp="1"/>
          </p:cNvSpPr>
          <p:nvPr>
            <p:ph type="ftr" sz="quarter" idx="11"/>
          </p:nvPr>
        </p:nvSpPr>
        <p:spPr>
          <a:xfrm>
            <a:off x="698742" y="7017881"/>
            <a:ext cx="5397257" cy="123111"/>
          </a:xfrm>
        </p:spPr>
        <p:txBody>
          <a:bodyPr/>
          <a:lstStyle>
            <a:lvl1pPr>
              <a:defRPr>
                <a:solidFill>
                  <a:srgbClr val="181D21"/>
                </a:solidFill>
              </a:defRPr>
            </a:lvl1pPr>
          </a:lstStyle>
          <a:p>
            <a:r>
              <a:rPr lang="nl-NL"/>
              <a:t>Invoegen &gt; Kop en voettekst</a:t>
            </a:r>
          </a:p>
        </p:txBody>
      </p:sp>
      <p:sp>
        <p:nvSpPr>
          <p:cNvPr id="5" name="Tijdelijke aanduiding voor dianummer 4">
            <a:extLst>
              <a:ext uri="{FF2B5EF4-FFF2-40B4-BE49-F238E27FC236}">
                <a16:creationId xmlns:a16="http://schemas.microsoft.com/office/drawing/2014/main" id="{218E5F73-88E5-6A4D-A54A-B939745DEC0F}"/>
              </a:ext>
            </a:extLst>
          </p:cNvPr>
          <p:cNvSpPr>
            <a:spLocks noGrp="1"/>
          </p:cNvSpPr>
          <p:nvPr>
            <p:ph type="sldNum" sz="quarter" idx="12"/>
          </p:nvPr>
        </p:nvSpPr>
        <p:spPr>
          <a:xfrm>
            <a:off x="10843683" y="7214731"/>
            <a:ext cx="652991" cy="123111"/>
          </a:xfrm>
        </p:spPr>
        <p:txBody>
          <a:bodyPr/>
          <a:lstStyle>
            <a:lvl1pPr>
              <a:defRPr>
                <a:solidFill>
                  <a:srgbClr val="181D21"/>
                </a:solidFill>
              </a:defRPr>
            </a:lvl1pPr>
          </a:lstStyle>
          <a:p>
            <a:fld id="{5EAD46FD-55B7-4B35-9571-DF03CD73F6D9}" type="slidenum">
              <a:rPr lang="nl-NL" smtClean="0"/>
              <a:pPr/>
              <a:t>‹nr.›</a:t>
            </a:fld>
            <a:endParaRPr lang="nl-NL"/>
          </a:p>
        </p:txBody>
      </p:sp>
    </p:spTree>
    <p:extLst>
      <p:ext uri="{BB962C8B-B14F-4D97-AF65-F5344CB8AC3E}">
        <p14:creationId xmlns:p14="http://schemas.microsoft.com/office/powerpoint/2010/main" val="7852577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Quote of andere tekst #3">
    <p:bg>
      <p:bgPr>
        <a:solidFill>
          <a:schemeClr val="accent4"/>
        </a:solidFill>
        <a:effectLst/>
      </p:bgPr>
    </p:bg>
    <p:spTree>
      <p:nvGrpSpPr>
        <p:cNvPr id="1" name=""/>
        <p:cNvGrpSpPr/>
        <p:nvPr/>
      </p:nvGrpSpPr>
      <p:grpSpPr>
        <a:xfrm>
          <a:off x="0" y="0"/>
          <a:ext cx="0" cy="0"/>
          <a:chOff x="0" y="0"/>
          <a:chExt cx="0" cy="0"/>
        </a:xfrm>
      </p:grpSpPr>
      <p:grpSp>
        <p:nvGrpSpPr>
          <p:cNvPr id="6" name="Group 2">
            <a:extLst>
              <a:ext uri="{FF2B5EF4-FFF2-40B4-BE49-F238E27FC236}">
                <a16:creationId xmlns:a16="http://schemas.microsoft.com/office/drawing/2014/main" id="{C4920768-BD88-16E2-8A2D-2914F18B47D6}"/>
              </a:ext>
            </a:extLst>
          </p:cNvPr>
          <p:cNvGrpSpPr/>
          <p:nvPr userDrawn="1"/>
        </p:nvGrpSpPr>
        <p:grpSpPr>
          <a:xfrm>
            <a:off x="381000" y="381000"/>
            <a:ext cx="11430001" cy="6096001"/>
            <a:chOff x="761999" y="781050"/>
            <a:chExt cx="22860001" cy="12192001"/>
          </a:xfrm>
          <a:solidFill>
            <a:schemeClr val="bg1"/>
          </a:solidFill>
        </p:grpSpPr>
        <p:sp>
          <p:nvSpPr>
            <p:cNvPr id="7" name="Rounded Rectangle">
              <a:extLst>
                <a:ext uri="{FF2B5EF4-FFF2-40B4-BE49-F238E27FC236}">
                  <a16:creationId xmlns:a16="http://schemas.microsoft.com/office/drawing/2014/main" id="{72E8BAB5-2844-5ECB-C4A8-D1382FF03F0C}"/>
                </a:ext>
              </a:extLst>
            </p:cNvPr>
            <p:cNvSpPr/>
            <p:nvPr/>
          </p:nvSpPr>
          <p:spPr>
            <a:xfrm>
              <a:off x="761999" y="781050"/>
              <a:ext cx="22860001" cy="12192001"/>
            </a:xfrm>
            <a:prstGeom prst="roundRect">
              <a:avLst>
                <a:gd name="adj" fmla="val 5232"/>
              </a:avLst>
            </a:prstGeom>
            <a:grpFill/>
            <a:ln w="12700">
              <a:miter lim="400000"/>
            </a:ln>
          </p:spPr>
          <p:txBody>
            <a:bodyPr lIns="25400" tIns="25400" rIns="25400" bIns="25400" anchor="ctr"/>
            <a:lstStyle/>
            <a:p>
              <a:pPr defTabSz="412750">
                <a:defRPr sz="3200">
                  <a:solidFill>
                    <a:srgbClr val="FFFFFF"/>
                  </a:solidFill>
                  <a:latin typeface="Helvetica Neue Medium"/>
                  <a:ea typeface="Helvetica Neue Medium"/>
                  <a:cs typeface="Helvetica Neue Medium"/>
                  <a:sym typeface="Helvetica Neue Medium"/>
                </a:defRPr>
              </a:pPr>
              <a:endParaRPr sz="1600"/>
            </a:p>
          </p:txBody>
        </p:sp>
        <p:sp>
          <p:nvSpPr>
            <p:cNvPr id="8" name="Square">
              <a:extLst>
                <a:ext uri="{FF2B5EF4-FFF2-40B4-BE49-F238E27FC236}">
                  <a16:creationId xmlns:a16="http://schemas.microsoft.com/office/drawing/2014/main" id="{1CA9584F-F3B5-3D37-8899-06C8C94B5EE6}"/>
                </a:ext>
              </a:extLst>
            </p:cNvPr>
            <p:cNvSpPr/>
            <p:nvPr/>
          </p:nvSpPr>
          <p:spPr>
            <a:xfrm>
              <a:off x="22352000" y="781050"/>
              <a:ext cx="1270000" cy="1270001"/>
            </a:xfrm>
            <a:prstGeom prst="rect">
              <a:avLst/>
            </a:prstGeom>
            <a:grpFill/>
            <a:ln w="12700">
              <a:miter lim="400000"/>
            </a:ln>
          </p:spPr>
          <p:txBody>
            <a:bodyPr lIns="25400" tIns="25400" rIns="25400" bIns="25400" anchor="ctr"/>
            <a:lstStyle/>
            <a:p>
              <a:pPr defTabSz="412750">
                <a:defRPr sz="3200">
                  <a:solidFill>
                    <a:srgbClr val="FFFFFF"/>
                  </a:solidFill>
                  <a:latin typeface="Helvetica Neue Medium"/>
                  <a:ea typeface="Helvetica Neue Medium"/>
                  <a:cs typeface="Helvetica Neue Medium"/>
                  <a:sym typeface="Helvetica Neue Medium"/>
                </a:defRPr>
              </a:pPr>
              <a:endParaRPr sz="1600"/>
            </a:p>
          </p:txBody>
        </p:sp>
      </p:grpSp>
      <p:sp>
        <p:nvSpPr>
          <p:cNvPr id="2" name="Titel 1">
            <a:extLst>
              <a:ext uri="{FF2B5EF4-FFF2-40B4-BE49-F238E27FC236}">
                <a16:creationId xmlns:a16="http://schemas.microsoft.com/office/drawing/2014/main" id="{C38F8C03-9723-7BFA-81B9-46CF30AD63A6}"/>
              </a:ext>
            </a:extLst>
          </p:cNvPr>
          <p:cNvSpPr>
            <a:spLocks noGrp="1"/>
          </p:cNvSpPr>
          <p:nvPr>
            <p:ph type="title" hasCustomPrompt="1"/>
          </p:nvPr>
        </p:nvSpPr>
        <p:spPr>
          <a:xfrm>
            <a:off x="2641600" y="2315634"/>
            <a:ext cx="8020401" cy="2226731"/>
          </a:xfrm>
        </p:spPr>
        <p:txBody>
          <a:bodyPr anchor="ctr"/>
          <a:lstStyle>
            <a:lvl1pPr>
              <a:lnSpc>
                <a:spcPct val="100000"/>
              </a:lnSpc>
              <a:defRPr sz="3200" i="1">
                <a:solidFill>
                  <a:schemeClr val="tx1"/>
                </a:solidFill>
              </a:defRPr>
            </a:lvl1pPr>
          </a:lstStyle>
          <a:p>
            <a:r>
              <a:rPr lang="nl-NL"/>
              <a:t>Quote of andere tekst</a:t>
            </a:r>
          </a:p>
        </p:txBody>
      </p:sp>
      <p:sp>
        <p:nvSpPr>
          <p:cNvPr id="3" name="Tijdelijke aanduiding voor datum 2">
            <a:extLst>
              <a:ext uri="{FF2B5EF4-FFF2-40B4-BE49-F238E27FC236}">
                <a16:creationId xmlns:a16="http://schemas.microsoft.com/office/drawing/2014/main" id="{C891D1C2-3D57-DB21-5E20-2A16157600BC}"/>
              </a:ext>
            </a:extLst>
          </p:cNvPr>
          <p:cNvSpPr>
            <a:spLocks noGrp="1"/>
          </p:cNvSpPr>
          <p:nvPr>
            <p:ph type="dt" sz="half" idx="10"/>
          </p:nvPr>
        </p:nvSpPr>
        <p:spPr>
          <a:xfrm>
            <a:off x="698742" y="7214731"/>
            <a:ext cx="5397257" cy="123111"/>
          </a:xfrm>
          <a:prstGeom prst="rect">
            <a:avLst/>
          </a:prstGeom>
        </p:spPr>
        <p:txBody>
          <a:bodyPr/>
          <a:lstStyle>
            <a:lvl1pPr>
              <a:defRPr>
                <a:solidFill>
                  <a:srgbClr val="181D21"/>
                </a:solidFill>
              </a:defRPr>
            </a:lvl1pPr>
          </a:lstStyle>
          <a:p>
            <a:endParaRPr lang="nl-NL"/>
          </a:p>
        </p:txBody>
      </p:sp>
      <p:sp>
        <p:nvSpPr>
          <p:cNvPr id="4" name="Tijdelijke aanduiding voor voettekst 3">
            <a:extLst>
              <a:ext uri="{FF2B5EF4-FFF2-40B4-BE49-F238E27FC236}">
                <a16:creationId xmlns:a16="http://schemas.microsoft.com/office/drawing/2014/main" id="{F6257F21-96F1-0FC8-1823-6D9C839D1A94}"/>
              </a:ext>
            </a:extLst>
          </p:cNvPr>
          <p:cNvSpPr>
            <a:spLocks noGrp="1"/>
          </p:cNvSpPr>
          <p:nvPr>
            <p:ph type="ftr" sz="quarter" idx="11"/>
          </p:nvPr>
        </p:nvSpPr>
        <p:spPr>
          <a:xfrm>
            <a:off x="698742" y="7017881"/>
            <a:ext cx="5397257" cy="123111"/>
          </a:xfrm>
        </p:spPr>
        <p:txBody>
          <a:bodyPr/>
          <a:lstStyle>
            <a:lvl1pPr>
              <a:defRPr>
                <a:solidFill>
                  <a:srgbClr val="181D21"/>
                </a:solidFill>
              </a:defRPr>
            </a:lvl1pPr>
          </a:lstStyle>
          <a:p>
            <a:r>
              <a:rPr lang="nl-NL"/>
              <a:t>Invoegen &gt; Kop en voettekst</a:t>
            </a:r>
          </a:p>
        </p:txBody>
      </p:sp>
      <p:sp>
        <p:nvSpPr>
          <p:cNvPr id="5" name="Tijdelijke aanduiding voor dianummer 4">
            <a:extLst>
              <a:ext uri="{FF2B5EF4-FFF2-40B4-BE49-F238E27FC236}">
                <a16:creationId xmlns:a16="http://schemas.microsoft.com/office/drawing/2014/main" id="{218E5F73-88E5-6A4D-A54A-B939745DEC0F}"/>
              </a:ext>
            </a:extLst>
          </p:cNvPr>
          <p:cNvSpPr>
            <a:spLocks noGrp="1"/>
          </p:cNvSpPr>
          <p:nvPr>
            <p:ph type="sldNum" sz="quarter" idx="12"/>
          </p:nvPr>
        </p:nvSpPr>
        <p:spPr>
          <a:xfrm>
            <a:off x="10843683" y="7214731"/>
            <a:ext cx="652991" cy="123111"/>
          </a:xfrm>
        </p:spPr>
        <p:txBody>
          <a:bodyPr/>
          <a:lstStyle>
            <a:lvl1pPr>
              <a:defRPr>
                <a:solidFill>
                  <a:srgbClr val="181D21"/>
                </a:solidFill>
              </a:defRPr>
            </a:lvl1pPr>
          </a:lstStyle>
          <a:p>
            <a:fld id="{5EAD46FD-55B7-4B35-9571-DF03CD73F6D9}" type="slidenum">
              <a:rPr lang="nl-NL" smtClean="0"/>
              <a:pPr/>
              <a:t>‹nr.›</a:t>
            </a:fld>
            <a:endParaRPr lang="nl-NL"/>
          </a:p>
        </p:txBody>
      </p:sp>
    </p:spTree>
    <p:extLst>
      <p:ext uri="{BB962C8B-B14F-4D97-AF65-F5344CB8AC3E}">
        <p14:creationId xmlns:p14="http://schemas.microsoft.com/office/powerpoint/2010/main" val="8480876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Quote groot">
    <p:bg>
      <p:bgPr>
        <a:solidFill>
          <a:schemeClr val="accent2"/>
        </a:solidFill>
        <a:effectLst/>
      </p:bgPr>
    </p:bg>
    <p:spTree>
      <p:nvGrpSpPr>
        <p:cNvPr id="1" name=""/>
        <p:cNvGrpSpPr/>
        <p:nvPr/>
      </p:nvGrpSpPr>
      <p:grpSpPr>
        <a:xfrm>
          <a:off x="0" y="0"/>
          <a:ext cx="0" cy="0"/>
          <a:chOff x="0" y="0"/>
          <a:chExt cx="0" cy="0"/>
        </a:xfrm>
      </p:grpSpPr>
      <p:grpSp>
        <p:nvGrpSpPr>
          <p:cNvPr id="6" name="Group 2">
            <a:extLst>
              <a:ext uri="{FF2B5EF4-FFF2-40B4-BE49-F238E27FC236}">
                <a16:creationId xmlns:a16="http://schemas.microsoft.com/office/drawing/2014/main" id="{C4920768-BD88-16E2-8A2D-2914F18B47D6}"/>
              </a:ext>
            </a:extLst>
          </p:cNvPr>
          <p:cNvGrpSpPr/>
          <p:nvPr userDrawn="1"/>
        </p:nvGrpSpPr>
        <p:grpSpPr>
          <a:xfrm>
            <a:off x="381000" y="381000"/>
            <a:ext cx="11430001" cy="6096001"/>
            <a:chOff x="761999" y="781050"/>
            <a:chExt cx="22860001" cy="12192001"/>
          </a:xfrm>
          <a:solidFill>
            <a:schemeClr val="bg1"/>
          </a:solidFill>
        </p:grpSpPr>
        <p:sp>
          <p:nvSpPr>
            <p:cNvPr id="7" name="Rounded Rectangle">
              <a:extLst>
                <a:ext uri="{FF2B5EF4-FFF2-40B4-BE49-F238E27FC236}">
                  <a16:creationId xmlns:a16="http://schemas.microsoft.com/office/drawing/2014/main" id="{72E8BAB5-2844-5ECB-C4A8-D1382FF03F0C}"/>
                </a:ext>
              </a:extLst>
            </p:cNvPr>
            <p:cNvSpPr/>
            <p:nvPr/>
          </p:nvSpPr>
          <p:spPr>
            <a:xfrm>
              <a:off x="761999" y="781050"/>
              <a:ext cx="22860001" cy="12192001"/>
            </a:xfrm>
            <a:prstGeom prst="roundRect">
              <a:avLst>
                <a:gd name="adj" fmla="val 5232"/>
              </a:avLst>
            </a:prstGeom>
            <a:grpFill/>
            <a:ln w="12700">
              <a:miter lim="400000"/>
            </a:ln>
          </p:spPr>
          <p:txBody>
            <a:bodyPr lIns="25400" tIns="25400" rIns="25400" bIns="25400" anchor="ctr"/>
            <a:lstStyle/>
            <a:p>
              <a:pPr defTabSz="412750">
                <a:defRPr sz="3200">
                  <a:solidFill>
                    <a:srgbClr val="FFFFFF"/>
                  </a:solidFill>
                  <a:latin typeface="Helvetica Neue Medium"/>
                  <a:ea typeface="Helvetica Neue Medium"/>
                  <a:cs typeface="Helvetica Neue Medium"/>
                  <a:sym typeface="Helvetica Neue Medium"/>
                </a:defRPr>
              </a:pPr>
              <a:endParaRPr sz="1600"/>
            </a:p>
          </p:txBody>
        </p:sp>
        <p:sp>
          <p:nvSpPr>
            <p:cNvPr id="8" name="Square">
              <a:extLst>
                <a:ext uri="{FF2B5EF4-FFF2-40B4-BE49-F238E27FC236}">
                  <a16:creationId xmlns:a16="http://schemas.microsoft.com/office/drawing/2014/main" id="{1CA9584F-F3B5-3D37-8899-06C8C94B5EE6}"/>
                </a:ext>
              </a:extLst>
            </p:cNvPr>
            <p:cNvSpPr/>
            <p:nvPr/>
          </p:nvSpPr>
          <p:spPr>
            <a:xfrm>
              <a:off x="22352000" y="781050"/>
              <a:ext cx="1270000" cy="1270001"/>
            </a:xfrm>
            <a:prstGeom prst="rect">
              <a:avLst/>
            </a:prstGeom>
            <a:grpFill/>
            <a:ln w="12700">
              <a:miter lim="400000"/>
            </a:ln>
          </p:spPr>
          <p:txBody>
            <a:bodyPr lIns="25400" tIns="25400" rIns="25400" bIns="25400" anchor="ctr"/>
            <a:lstStyle/>
            <a:p>
              <a:pPr defTabSz="412750">
                <a:defRPr sz="3200">
                  <a:solidFill>
                    <a:srgbClr val="FFFFFF"/>
                  </a:solidFill>
                  <a:latin typeface="Helvetica Neue Medium"/>
                  <a:ea typeface="Helvetica Neue Medium"/>
                  <a:cs typeface="Helvetica Neue Medium"/>
                  <a:sym typeface="Helvetica Neue Medium"/>
                </a:defRPr>
              </a:pPr>
              <a:endParaRPr sz="1600"/>
            </a:p>
          </p:txBody>
        </p:sp>
      </p:grpSp>
      <p:sp>
        <p:nvSpPr>
          <p:cNvPr id="2" name="Titel 1">
            <a:extLst>
              <a:ext uri="{FF2B5EF4-FFF2-40B4-BE49-F238E27FC236}">
                <a16:creationId xmlns:a16="http://schemas.microsoft.com/office/drawing/2014/main" id="{C38F8C03-9723-7BFA-81B9-46CF30AD63A6}"/>
              </a:ext>
            </a:extLst>
          </p:cNvPr>
          <p:cNvSpPr>
            <a:spLocks noGrp="1"/>
          </p:cNvSpPr>
          <p:nvPr>
            <p:ph type="title" hasCustomPrompt="1"/>
          </p:nvPr>
        </p:nvSpPr>
        <p:spPr>
          <a:xfrm>
            <a:off x="3073400" y="1268413"/>
            <a:ext cx="7588600" cy="4363366"/>
          </a:xfrm>
        </p:spPr>
        <p:txBody>
          <a:bodyPr anchor="ctr"/>
          <a:lstStyle>
            <a:lvl1pPr>
              <a:lnSpc>
                <a:spcPct val="80000"/>
              </a:lnSpc>
              <a:defRPr sz="7500" i="1">
                <a:solidFill>
                  <a:schemeClr val="tx1"/>
                </a:solidFill>
              </a:defRPr>
            </a:lvl1pPr>
          </a:lstStyle>
          <a:p>
            <a:r>
              <a:rPr lang="en-US"/>
              <a:t>Highlight</a:t>
            </a:r>
            <a:br>
              <a:rPr lang="en-US"/>
            </a:br>
            <a:r>
              <a:rPr lang="en-US"/>
              <a:t>of quote</a:t>
            </a:r>
          </a:p>
        </p:txBody>
      </p:sp>
      <p:sp>
        <p:nvSpPr>
          <p:cNvPr id="3" name="Tijdelijke aanduiding voor datum 2">
            <a:extLst>
              <a:ext uri="{FF2B5EF4-FFF2-40B4-BE49-F238E27FC236}">
                <a16:creationId xmlns:a16="http://schemas.microsoft.com/office/drawing/2014/main" id="{C891D1C2-3D57-DB21-5E20-2A16157600BC}"/>
              </a:ext>
            </a:extLst>
          </p:cNvPr>
          <p:cNvSpPr>
            <a:spLocks noGrp="1"/>
          </p:cNvSpPr>
          <p:nvPr>
            <p:ph type="dt" sz="half" idx="10"/>
          </p:nvPr>
        </p:nvSpPr>
        <p:spPr>
          <a:xfrm>
            <a:off x="698742" y="7214731"/>
            <a:ext cx="5397257" cy="123111"/>
          </a:xfrm>
          <a:prstGeom prst="rect">
            <a:avLst/>
          </a:prstGeom>
        </p:spPr>
        <p:txBody>
          <a:bodyPr/>
          <a:lstStyle>
            <a:lvl1pPr>
              <a:defRPr>
                <a:solidFill>
                  <a:srgbClr val="181D21"/>
                </a:solidFill>
              </a:defRPr>
            </a:lvl1pPr>
          </a:lstStyle>
          <a:p>
            <a:endParaRPr lang="nl-NL"/>
          </a:p>
        </p:txBody>
      </p:sp>
      <p:sp>
        <p:nvSpPr>
          <p:cNvPr id="4" name="Tijdelijke aanduiding voor voettekst 3">
            <a:extLst>
              <a:ext uri="{FF2B5EF4-FFF2-40B4-BE49-F238E27FC236}">
                <a16:creationId xmlns:a16="http://schemas.microsoft.com/office/drawing/2014/main" id="{F6257F21-96F1-0FC8-1823-6D9C839D1A94}"/>
              </a:ext>
            </a:extLst>
          </p:cNvPr>
          <p:cNvSpPr>
            <a:spLocks noGrp="1"/>
          </p:cNvSpPr>
          <p:nvPr>
            <p:ph type="ftr" sz="quarter" idx="11"/>
          </p:nvPr>
        </p:nvSpPr>
        <p:spPr>
          <a:xfrm>
            <a:off x="698742" y="7017881"/>
            <a:ext cx="5397257" cy="123111"/>
          </a:xfrm>
        </p:spPr>
        <p:txBody>
          <a:bodyPr/>
          <a:lstStyle>
            <a:lvl1pPr>
              <a:defRPr>
                <a:solidFill>
                  <a:srgbClr val="181D21"/>
                </a:solidFill>
              </a:defRPr>
            </a:lvl1pPr>
          </a:lstStyle>
          <a:p>
            <a:r>
              <a:rPr lang="nl-NL"/>
              <a:t>Invoegen &gt; Kop en voettekst</a:t>
            </a:r>
          </a:p>
        </p:txBody>
      </p:sp>
      <p:sp>
        <p:nvSpPr>
          <p:cNvPr id="5" name="Tijdelijke aanduiding voor dianummer 4">
            <a:extLst>
              <a:ext uri="{FF2B5EF4-FFF2-40B4-BE49-F238E27FC236}">
                <a16:creationId xmlns:a16="http://schemas.microsoft.com/office/drawing/2014/main" id="{218E5F73-88E5-6A4D-A54A-B939745DEC0F}"/>
              </a:ext>
            </a:extLst>
          </p:cNvPr>
          <p:cNvSpPr>
            <a:spLocks noGrp="1"/>
          </p:cNvSpPr>
          <p:nvPr>
            <p:ph type="sldNum" sz="quarter" idx="12"/>
          </p:nvPr>
        </p:nvSpPr>
        <p:spPr>
          <a:xfrm>
            <a:off x="10843683" y="7214731"/>
            <a:ext cx="652991" cy="123111"/>
          </a:xfrm>
        </p:spPr>
        <p:txBody>
          <a:bodyPr/>
          <a:lstStyle>
            <a:lvl1pPr>
              <a:defRPr>
                <a:solidFill>
                  <a:srgbClr val="181D21"/>
                </a:solidFill>
              </a:defRPr>
            </a:lvl1pPr>
          </a:lstStyle>
          <a:p>
            <a:fld id="{5EAD46FD-55B7-4B35-9571-DF03CD73F6D9}" type="slidenum">
              <a:rPr lang="nl-NL" smtClean="0"/>
              <a:pPr/>
              <a:t>‹nr.›</a:t>
            </a:fld>
            <a:endParaRPr lang="nl-NL"/>
          </a:p>
        </p:txBody>
      </p:sp>
    </p:spTree>
    <p:extLst>
      <p:ext uri="{BB962C8B-B14F-4D97-AF65-F5344CB8AC3E}">
        <p14:creationId xmlns:p14="http://schemas.microsoft.com/office/powerpoint/2010/main" val="34077188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3F0FBB47-71AB-BBFC-D423-FCD820372E8C}"/>
              </a:ext>
            </a:extLst>
          </p:cNvPr>
          <p:cNvSpPr>
            <a:spLocks noGrp="1"/>
          </p:cNvSpPr>
          <p:nvPr>
            <p:ph type="title"/>
          </p:nvPr>
        </p:nvSpPr>
        <p:spPr>
          <a:xfrm>
            <a:off x="704851" y="701675"/>
            <a:ext cx="10801350" cy="449251"/>
          </a:xfrm>
          <a:prstGeom prst="rect">
            <a:avLst/>
          </a:prstGeom>
        </p:spPr>
        <p:txBody>
          <a:bodyPr vert="horz" lIns="0" tIns="0" rIns="0" bIns="0" rtlCol="0" anchor="t" anchorCtr="0">
            <a:noAutofit/>
          </a:bodyPr>
          <a:lstStyle/>
          <a:p>
            <a:endParaRPr lang="nl-NL"/>
          </a:p>
        </p:txBody>
      </p:sp>
      <p:sp>
        <p:nvSpPr>
          <p:cNvPr id="3" name="Tijdelijke aanduiding voor tekst 2">
            <a:extLst>
              <a:ext uri="{FF2B5EF4-FFF2-40B4-BE49-F238E27FC236}">
                <a16:creationId xmlns:a16="http://schemas.microsoft.com/office/drawing/2014/main" id="{83019693-9F20-1377-E001-2253A89DAE3F}"/>
              </a:ext>
            </a:extLst>
          </p:cNvPr>
          <p:cNvSpPr>
            <a:spLocks noGrp="1"/>
          </p:cNvSpPr>
          <p:nvPr>
            <p:ph type="body" idx="1"/>
          </p:nvPr>
        </p:nvSpPr>
        <p:spPr>
          <a:xfrm>
            <a:off x="704851" y="1277938"/>
            <a:ext cx="10800000" cy="4552950"/>
          </a:xfrm>
          <a:prstGeom prst="rect">
            <a:avLst/>
          </a:prstGeom>
        </p:spPr>
        <p:txBody>
          <a:bodyPr vert="horz" lIns="0" tIns="0" rIns="0" bIns="0" rtlCol="0">
            <a:no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a:p>
            <a:pPr lvl="5"/>
            <a:r>
              <a:rPr lang="nl-NL"/>
              <a:t>Zesde niveau</a:t>
            </a:r>
          </a:p>
          <a:p>
            <a:pPr lvl="6"/>
            <a:r>
              <a:rPr lang="nl-NL"/>
              <a:t>Zevende niveau</a:t>
            </a:r>
          </a:p>
          <a:p>
            <a:pPr lvl="7"/>
            <a:r>
              <a:rPr lang="nl-NL"/>
              <a:t>Achtste niveau</a:t>
            </a:r>
          </a:p>
          <a:p>
            <a:pPr lvl="8"/>
            <a:r>
              <a:rPr lang="nl-NL"/>
              <a:t>Negende niveau</a:t>
            </a:r>
          </a:p>
        </p:txBody>
      </p:sp>
      <p:sp>
        <p:nvSpPr>
          <p:cNvPr id="5" name="Tijdelijke aanduiding voor voettekst 4">
            <a:extLst>
              <a:ext uri="{FF2B5EF4-FFF2-40B4-BE49-F238E27FC236}">
                <a16:creationId xmlns:a16="http://schemas.microsoft.com/office/drawing/2014/main" id="{646CB8D6-C636-1EA2-103F-9E3D767073D9}"/>
              </a:ext>
            </a:extLst>
          </p:cNvPr>
          <p:cNvSpPr>
            <a:spLocks noGrp="1"/>
          </p:cNvSpPr>
          <p:nvPr>
            <p:ph type="ftr" sz="quarter" idx="3"/>
          </p:nvPr>
        </p:nvSpPr>
        <p:spPr>
          <a:xfrm>
            <a:off x="698742" y="6111951"/>
            <a:ext cx="5397257" cy="123111"/>
          </a:xfrm>
          <a:prstGeom prst="rect">
            <a:avLst/>
          </a:prstGeom>
          <a:noFill/>
        </p:spPr>
        <p:txBody>
          <a:bodyPr vert="horz" lIns="0" tIns="0" rIns="0" bIns="0" rtlCol="0" anchor="ctr">
            <a:noAutofit/>
          </a:bodyPr>
          <a:lstStyle>
            <a:lvl1pPr algn="l">
              <a:defRPr sz="800">
                <a:solidFill>
                  <a:schemeClr val="tx1"/>
                </a:solidFill>
              </a:defRPr>
            </a:lvl1pPr>
          </a:lstStyle>
          <a:p>
            <a:r>
              <a:rPr lang="nl-NL"/>
              <a:t>Invoegen &gt; Kop en voettekst</a:t>
            </a:r>
          </a:p>
        </p:txBody>
      </p:sp>
      <p:sp>
        <p:nvSpPr>
          <p:cNvPr id="6" name="Tijdelijke aanduiding voor dianummer 5">
            <a:extLst>
              <a:ext uri="{FF2B5EF4-FFF2-40B4-BE49-F238E27FC236}">
                <a16:creationId xmlns:a16="http://schemas.microsoft.com/office/drawing/2014/main" id="{AA1DF7BE-799A-2297-484B-6C11C53739DF}"/>
              </a:ext>
            </a:extLst>
          </p:cNvPr>
          <p:cNvSpPr>
            <a:spLocks noGrp="1"/>
          </p:cNvSpPr>
          <p:nvPr>
            <p:ph type="sldNum" sz="quarter" idx="4"/>
          </p:nvPr>
        </p:nvSpPr>
        <p:spPr>
          <a:xfrm>
            <a:off x="10843683" y="6241062"/>
            <a:ext cx="652991" cy="123111"/>
          </a:xfrm>
          <a:prstGeom prst="rect">
            <a:avLst/>
          </a:prstGeom>
          <a:noFill/>
        </p:spPr>
        <p:txBody>
          <a:bodyPr vert="horz" lIns="0" tIns="0" rIns="0" bIns="0" rtlCol="0" anchor="ctr">
            <a:noAutofit/>
          </a:bodyPr>
          <a:lstStyle>
            <a:lvl1pPr algn="r">
              <a:defRPr sz="800">
                <a:solidFill>
                  <a:schemeClr val="tx1"/>
                </a:solidFill>
              </a:defRPr>
            </a:lvl1pPr>
          </a:lstStyle>
          <a:p>
            <a:fld id="{5EAD46FD-55B7-4B35-9571-DF03CD73F6D9}" type="slidenum">
              <a:rPr lang="nl-NL" smtClean="0"/>
              <a:pPr/>
              <a:t>‹nr.›</a:t>
            </a:fld>
            <a:endParaRPr lang="nl-NL"/>
          </a:p>
        </p:txBody>
      </p:sp>
    </p:spTree>
    <p:extLst>
      <p:ext uri="{BB962C8B-B14F-4D97-AF65-F5344CB8AC3E}">
        <p14:creationId xmlns:p14="http://schemas.microsoft.com/office/powerpoint/2010/main" val="2603049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5" r:id="rId4"/>
    <p:sldLayoutId id="2147483666" r:id="rId5"/>
    <p:sldLayoutId id="2147483661" r:id="rId6"/>
    <p:sldLayoutId id="2147483662" r:id="rId7"/>
    <p:sldLayoutId id="2147483663" r:id="rId8"/>
    <p:sldLayoutId id="2147483664" r:id="rId9"/>
    <p:sldLayoutId id="2147483667" r:id="rId10"/>
  </p:sldLayoutIdLst>
  <p:hf hdr="0" ftr="0" dt="0"/>
  <p:txStyles>
    <p:titleStyle>
      <a:lvl1pPr algn="l" defTabSz="914400" rtl="0" eaLnBrk="1" latinLnBrk="0" hangingPunct="1">
        <a:lnSpc>
          <a:spcPct val="90000"/>
        </a:lnSpc>
        <a:spcBef>
          <a:spcPct val="0"/>
        </a:spcBef>
        <a:buNone/>
        <a:defRPr sz="1500" kern="1200">
          <a:solidFill>
            <a:schemeClr val="accent2"/>
          </a:solidFill>
          <a:latin typeface="+mj-lt"/>
          <a:ea typeface="+mj-ea"/>
          <a:cs typeface="+mj-cs"/>
        </a:defRPr>
      </a:lvl1pPr>
    </p:titleStyle>
    <p:bodyStyle>
      <a:lvl1pPr marL="288000" indent="-288000" algn="l" defTabSz="914400" rtl="0" eaLnBrk="1" latinLnBrk="0" hangingPunct="1">
        <a:lnSpc>
          <a:spcPct val="110000"/>
        </a:lnSpc>
        <a:spcBef>
          <a:spcPts val="0"/>
        </a:spcBef>
        <a:buFont typeface="Arial" panose="020B0604020202020204" pitchFamily="34" charset="0"/>
        <a:buChar char="•"/>
        <a:defRPr sz="1200" kern="1200">
          <a:solidFill>
            <a:schemeClr val="tx1"/>
          </a:solidFill>
          <a:latin typeface="+mn-lt"/>
          <a:ea typeface="+mn-ea"/>
          <a:cs typeface="+mn-cs"/>
        </a:defRPr>
      </a:lvl1pPr>
      <a:lvl2pPr marL="576000" indent="-288000" algn="l" defTabSz="914400" rtl="0" eaLnBrk="1" latinLnBrk="0" hangingPunct="1">
        <a:lnSpc>
          <a:spcPct val="110000"/>
        </a:lnSpc>
        <a:spcBef>
          <a:spcPts val="0"/>
        </a:spcBef>
        <a:buClr>
          <a:schemeClr val="accent2"/>
        </a:buClr>
        <a:buFont typeface="Arial" panose="020B0604020202020204" pitchFamily="34" charset="0"/>
        <a:buChar char="•"/>
        <a:defRPr sz="1200" kern="1200">
          <a:solidFill>
            <a:schemeClr val="tx1"/>
          </a:solidFill>
          <a:latin typeface="+mn-lt"/>
          <a:ea typeface="+mn-ea"/>
          <a:cs typeface="+mn-cs"/>
        </a:defRPr>
      </a:lvl2pPr>
      <a:lvl3pPr marL="864000" indent="-288000" algn="l" defTabSz="914400" rtl="0" eaLnBrk="1" latinLnBrk="0" hangingPunct="1">
        <a:lnSpc>
          <a:spcPct val="110000"/>
        </a:lnSpc>
        <a:spcBef>
          <a:spcPts val="0"/>
        </a:spcBef>
        <a:buClr>
          <a:schemeClr val="accent3"/>
        </a:buClr>
        <a:buFont typeface="Arial" panose="020B0604020202020204" pitchFamily="34" charset="0"/>
        <a:buChar char="•"/>
        <a:defRPr sz="1200" kern="1200">
          <a:solidFill>
            <a:schemeClr val="tx1"/>
          </a:solidFill>
          <a:latin typeface="+mn-lt"/>
          <a:ea typeface="+mn-ea"/>
          <a:cs typeface="+mn-cs"/>
        </a:defRPr>
      </a:lvl3pPr>
      <a:lvl4pPr marL="0" indent="0" algn="l" defTabSz="914400" rtl="0" eaLnBrk="1" latinLnBrk="0" hangingPunct="1">
        <a:lnSpc>
          <a:spcPct val="110000"/>
        </a:lnSpc>
        <a:spcBef>
          <a:spcPts val="0"/>
        </a:spcBef>
        <a:buFont typeface="Arial" panose="020B0604020202020204" pitchFamily="34" charset="0"/>
        <a:buNone/>
        <a:defRPr sz="1600" b="1" kern="1200">
          <a:solidFill>
            <a:schemeClr val="tx1"/>
          </a:solidFill>
          <a:latin typeface="+mj-lt"/>
          <a:ea typeface="+mn-ea"/>
          <a:cs typeface="+mn-cs"/>
        </a:defRPr>
      </a:lvl4pPr>
      <a:lvl5pPr marL="0" indent="0" algn="l" defTabSz="914400" rtl="0" eaLnBrk="1" latinLnBrk="0" hangingPunct="1">
        <a:lnSpc>
          <a:spcPct val="110000"/>
        </a:lnSpc>
        <a:spcBef>
          <a:spcPts val="0"/>
        </a:spcBef>
        <a:buFont typeface="+mj-lt"/>
        <a:buNone/>
        <a:defRPr sz="1600" b="1" kern="1200">
          <a:solidFill>
            <a:schemeClr val="accent2"/>
          </a:solidFill>
          <a:latin typeface="+mn-lt"/>
          <a:ea typeface="+mn-ea"/>
          <a:cs typeface="+mn-cs"/>
        </a:defRPr>
      </a:lvl5pPr>
      <a:lvl6pPr marL="0" indent="0" algn="l" defTabSz="914400" rtl="0" eaLnBrk="1" latinLnBrk="0" hangingPunct="1">
        <a:lnSpc>
          <a:spcPct val="110000"/>
        </a:lnSpc>
        <a:spcBef>
          <a:spcPts val="0"/>
        </a:spcBef>
        <a:buFont typeface="+mj-lt"/>
        <a:buNone/>
        <a:defRPr sz="1200" kern="1200">
          <a:solidFill>
            <a:schemeClr val="tx1"/>
          </a:solidFill>
          <a:latin typeface="Poppins Medium" panose="00000600000000000000" pitchFamily="2" charset="0"/>
          <a:ea typeface="+mn-ea"/>
          <a:cs typeface="Poppins Medium" panose="00000600000000000000" pitchFamily="2" charset="0"/>
        </a:defRPr>
      </a:lvl6pPr>
      <a:lvl7pPr marL="0" indent="0" algn="l" defTabSz="914400" rtl="0" eaLnBrk="1" latinLnBrk="0" hangingPunct="1">
        <a:lnSpc>
          <a:spcPct val="110000"/>
        </a:lnSpc>
        <a:spcBef>
          <a:spcPts val="0"/>
        </a:spcBef>
        <a:buFont typeface="+mj-lt"/>
        <a:buNone/>
        <a:defRPr sz="1200" kern="1200">
          <a:solidFill>
            <a:schemeClr val="accent2"/>
          </a:solidFill>
          <a:latin typeface="Poppins Medium" panose="00000600000000000000" pitchFamily="2" charset="0"/>
          <a:ea typeface="+mn-ea"/>
          <a:cs typeface="Poppins Medium" panose="00000600000000000000" pitchFamily="2" charset="0"/>
        </a:defRPr>
      </a:lvl7pPr>
      <a:lvl8pPr marL="288000" indent="-288000" algn="l" defTabSz="914400" rtl="0" eaLnBrk="1" latinLnBrk="0" hangingPunct="1">
        <a:lnSpc>
          <a:spcPct val="110000"/>
        </a:lnSpc>
        <a:spcBef>
          <a:spcPts val="0"/>
        </a:spcBef>
        <a:buFont typeface="+mj-lt"/>
        <a:buAutoNum type="arabicPeriod"/>
        <a:defRPr sz="1200" kern="1200">
          <a:solidFill>
            <a:schemeClr val="tx1"/>
          </a:solidFill>
          <a:latin typeface="+mn-lt"/>
          <a:ea typeface="+mn-ea"/>
          <a:cs typeface="+mn-cs"/>
        </a:defRPr>
      </a:lvl8pPr>
      <a:lvl9pPr marL="0" indent="0" algn="l" defTabSz="914400" rtl="0" eaLnBrk="1" latinLnBrk="0" hangingPunct="1">
        <a:lnSpc>
          <a:spcPct val="110000"/>
        </a:lnSpc>
        <a:spcBef>
          <a:spcPts val="0"/>
        </a:spcBef>
        <a:buFont typeface="Segoe UI" panose="020B0502040204020203" pitchFamily="34" charset="0"/>
        <a:buNone/>
        <a:defRPr sz="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438" userDrawn="1">
          <p15:clr>
            <a:srgbClr val="F26B43"/>
          </p15:clr>
        </p15:guide>
        <p15:guide id="4" pos="7242" userDrawn="1">
          <p15:clr>
            <a:srgbClr val="F26B43"/>
          </p15:clr>
        </p15:guide>
        <p15:guide id="5" orient="horz" pos="3673" userDrawn="1">
          <p15:clr>
            <a:srgbClr val="F26B43"/>
          </p15:clr>
        </p15:guide>
        <p15:guide id="7" orient="horz" pos="436" userDrawn="1">
          <p15:clr>
            <a:srgbClr val="F26B43"/>
          </p15:clr>
        </p15:guide>
        <p15:guide id="9" orient="horz" pos="799"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8" Type="http://schemas.openxmlformats.org/officeDocument/2006/relationships/hyperlink" Target="https://palliaweb.nl/overzichtspagina-hulpmiddelen?searchText=&amp;categoryids=689#submit-scroll-anchor" TargetMode="External"/><Relationship Id="rId3" Type="http://schemas.openxmlformats.org/officeDocument/2006/relationships/hyperlink" Target="https://palliaweb.nl/getmedia/02b81c30-d9be-4c51-83bf-deb1260ccf7b/Kwaliteitskader_web-240620.pdf" TargetMode="External"/><Relationship Id="rId7" Type="http://schemas.openxmlformats.org/officeDocument/2006/relationships/hyperlink" Target="https://palliaweb.nl/meetinstrumenten" TargetMode="External"/><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hyperlink" Target="https://palliaweb.nl/zorgpraktijk/meetinstrumenten-palliatieve-zorg" TargetMode="External"/><Relationship Id="rId5" Type="http://schemas.openxmlformats.org/officeDocument/2006/relationships/hyperlink" Target="https://palliaweb.nl/zorgpraktijk/individueel-zorgplan" TargetMode="External"/><Relationship Id="rId10" Type="http://schemas.openxmlformats.org/officeDocument/2006/relationships/hyperlink" Target="https://www.youtube.com/@stichting_pznl" TargetMode="External"/><Relationship Id="rId4" Type="http://schemas.openxmlformats.org/officeDocument/2006/relationships/hyperlink" Target="https://palliaweb.nl/zorgpraktijk/kwaliteitskader-palliatieve-zorg-nederland" TargetMode="External"/><Relationship Id="rId9" Type="http://schemas.openxmlformats.org/officeDocument/2006/relationships/hyperlink" Target="https://app.springcast.fm/17076/s24-palliapodcast-persoonlijk-dossier"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0EDF6B68-DA54-2986-D44B-05022A2B0F2D}"/>
              </a:ext>
            </a:extLst>
          </p:cNvPr>
          <p:cNvSpPr>
            <a:spLocks noGrp="1"/>
          </p:cNvSpPr>
          <p:nvPr>
            <p:ph type="title"/>
          </p:nvPr>
        </p:nvSpPr>
        <p:spPr/>
        <p:txBody>
          <a:bodyPr/>
          <a:lstStyle/>
          <a:p>
            <a:r>
              <a:rPr lang="nl-NL" sz="3200"/>
              <a:t>Disclaimer</a:t>
            </a:r>
          </a:p>
        </p:txBody>
      </p:sp>
      <p:sp>
        <p:nvSpPr>
          <p:cNvPr id="8" name="Tijdelijke aanduiding voor inhoud 7">
            <a:extLst>
              <a:ext uri="{FF2B5EF4-FFF2-40B4-BE49-F238E27FC236}">
                <a16:creationId xmlns:a16="http://schemas.microsoft.com/office/drawing/2014/main" id="{6189840A-674E-1182-65C7-A7C014F02347}"/>
              </a:ext>
            </a:extLst>
          </p:cNvPr>
          <p:cNvSpPr>
            <a:spLocks noGrp="1"/>
          </p:cNvSpPr>
          <p:nvPr>
            <p:ph idx="1"/>
          </p:nvPr>
        </p:nvSpPr>
        <p:spPr>
          <a:xfrm>
            <a:off x="704851" y="3127840"/>
            <a:ext cx="10800000" cy="2703047"/>
          </a:xfrm>
        </p:spPr>
        <p:txBody>
          <a:bodyPr vert="horz" lIns="0" tIns="0" rIns="0" bIns="0" rtlCol="0" anchor="t">
            <a:noAutofit/>
          </a:bodyPr>
          <a:lstStyle/>
          <a:p>
            <a:pPr marL="0" indent="0">
              <a:buNone/>
            </a:pPr>
            <a:r>
              <a:rPr lang="nl-NL" sz="1800" dirty="0"/>
              <a:t>Stichting PZNL is eigenaar van alle intellectuele eigendomsrechten op de PowerPointpresentaties als onderdeel van de docentenhandreiking workshop ‘In gesprek over het leven en het einde’, inclusief het daarop vermelde logo van Stichting PZNL. Stichting PZNL aanvaardt geen aansprakelijkheid voor eventuele onjuistheden en/of onvolledigheden in de inhoud van het lesmateriaal.</a:t>
            </a:r>
          </a:p>
          <a:p>
            <a:pPr marL="0" indent="0">
              <a:buNone/>
            </a:pPr>
            <a:endParaRPr lang="nl-NL" sz="1800" dirty="0"/>
          </a:p>
          <a:p>
            <a:pPr marL="0" indent="0">
              <a:buNone/>
            </a:pPr>
            <a:r>
              <a:rPr lang="nl-NL" sz="1800" dirty="0"/>
              <a:t>Licentie: </a:t>
            </a:r>
          </a:p>
          <a:p>
            <a:pPr marL="0" indent="0">
              <a:buNone/>
            </a:pPr>
            <a:r>
              <a:rPr lang="nl-NL" sz="1800" dirty="0"/>
              <a:t>Creative </a:t>
            </a:r>
            <a:r>
              <a:rPr lang="nl-NL" sz="1800" dirty="0" err="1"/>
              <a:t>Commons</a:t>
            </a:r>
            <a:r>
              <a:rPr lang="nl-NL" sz="1800" dirty="0"/>
              <a:t>: BY-NC-SA </a:t>
            </a:r>
            <a:endParaRPr lang="nl-NL" sz="1800" dirty="0">
              <a:cs typeface="Poppins"/>
            </a:endParaRPr>
          </a:p>
          <a:p>
            <a:pPr marL="287655" indent="-287655"/>
            <a:endParaRPr lang="nl-NL" sz="1800" dirty="0">
              <a:cs typeface="Poppins"/>
            </a:endParaRPr>
          </a:p>
        </p:txBody>
      </p:sp>
      <p:sp>
        <p:nvSpPr>
          <p:cNvPr id="6" name="Tijdelijke aanduiding voor dianummer 5">
            <a:extLst>
              <a:ext uri="{FF2B5EF4-FFF2-40B4-BE49-F238E27FC236}">
                <a16:creationId xmlns:a16="http://schemas.microsoft.com/office/drawing/2014/main" id="{1B8FE0CD-ECE0-7B30-25C0-56C37C6B83EA}"/>
              </a:ext>
            </a:extLst>
          </p:cNvPr>
          <p:cNvSpPr>
            <a:spLocks noGrp="1"/>
          </p:cNvSpPr>
          <p:nvPr>
            <p:ph type="sldNum" sz="quarter" idx="12"/>
          </p:nvPr>
        </p:nvSpPr>
        <p:spPr/>
        <p:txBody>
          <a:bodyPr/>
          <a:lstStyle/>
          <a:p>
            <a:fld id="{5EAD46FD-55B7-4B35-9571-DF03CD73F6D9}" type="slidenum">
              <a:rPr lang="nl-NL" smtClean="0"/>
              <a:t>1</a:t>
            </a:fld>
            <a:endParaRPr lang="nl-NL"/>
          </a:p>
        </p:txBody>
      </p:sp>
      <p:pic>
        <p:nvPicPr>
          <p:cNvPr id="2" name="Afbeelding 1">
            <a:extLst>
              <a:ext uri="{FF2B5EF4-FFF2-40B4-BE49-F238E27FC236}">
                <a16:creationId xmlns:a16="http://schemas.microsoft.com/office/drawing/2014/main" id="{872F1797-1EDE-3D71-9A1B-EBF2C363D9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80429" y="5188341"/>
            <a:ext cx="838200" cy="295275"/>
          </a:xfrm>
          <a:prstGeom prst="rect">
            <a:avLst/>
          </a:prstGeom>
        </p:spPr>
      </p:pic>
    </p:spTree>
    <p:extLst>
      <p:ext uri="{BB962C8B-B14F-4D97-AF65-F5344CB8AC3E}">
        <p14:creationId xmlns:p14="http://schemas.microsoft.com/office/powerpoint/2010/main" val="33072927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0EDF6B68-DA54-2986-D44B-05022A2B0F2D}"/>
              </a:ext>
            </a:extLst>
          </p:cNvPr>
          <p:cNvSpPr>
            <a:spLocks noGrp="1"/>
          </p:cNvSpPr>
          <p:nvPr>
            <p:ph type="title"/>
          </p:nvPr>
        </p:nvSpPr>
        <p:spPr/>
        <p:txBody>
          <a:bodyPr/>
          <a:lstStyle/>
          <a:p>
            <a:r>
              <a:rPr lang="nl-NL" sz="3200" dirty="0"/>
              <a:t>Aan de slag</a:t>
            </a:r>
          </a:p>
        </p:txBody>
      </p:sp>
      <p:sp>
        <p:nvSpPr>
          <p:cNvPr id="6" name="Tijdelijke aanduiding voor dianummer 5">
            <a:extLst>
              <a:ext uri="{FF2B5EF4-FFF2-40B4-BE49-F238E27FC236}">
                <a16:creationId xmlns:a16="http://schemas.microsoft.com/office/drawing/2014/main" id="{1B8FE0CD-ECE0-7B30-25C0-56C37C6B83EA}"/>
              </a:ext>
            </a:extLst>
          </p:cNvPr>
          <p:cNvSpPr>
            <a:spLocks noGrp="1"/>
          </p:cNvSpPr>
          <p:nvPr>
            <p:ph type="sldNum" sz="quarter" idx="12"/>
          </p:nvPr>
        </p:nvSpPr>
        <p:spPr/>
        <p:txBody>
          <a:bodyPr/>
          <a:lstStyle/>
          <a:p>
            <a:fld id="{5EAD46FD-55B7-4B35-9571-DF03CD73F6D9}" type="slidenum">
              <a:rPr lang="nl-NL" smtClean="0"/>
              <a:t>10</a:t>
            </a:fld>
            <a:endParaRPr lang="nl-NL"/>
          </a:p>
        </p:txBody>
      </p:sp>
      <p:sp>
        <p:nvSpPr>
          <p:cNvPr id="10" name="Tijdelijke aanduiding voor inhoud 7">
            <a:extLst>
              <a:ext uri="{FF2B5EF4-FFF2-40B4-BE49-F238E27FC236}">
                <a16:creationId xmlns:a16="http://schemas.microsoft.com/office/drawing/2014/main" id="{0AFA99E9-A936-FEA0-C97B-FC32E5F1AB3D}"/>
              </a:ext>
            </a:extLst>
          </p:cNvPr>
          <p:cNvSpPr txBox="1">
            <a:spLocks/>
          </p:cNvSpPr>
          <p:nvPr/>
        </p:nvSpPr>
        <p:spPr>
          <a:xfrm>
            <a:off x="704851" y="1470145"/>
            <a:ext cx="10941049" cy="4894485"/>
          </a:xfrm>
          <a:prstGeom prst="rect">
            <a:avLst/>
          </a:prstGeom>
        </p:spPr>
        <p:txBody>
          <a:bodyPr vert="horz" lIns="0" tIns="0" rIns="0" bIns="0" rtlCol="0" anchor="t">
            <a:noAutofit/>
          </a:bodyPr>
          <a:lstStyle>
            <a:lvl1pPr marL="288000" indent="-288000" algn="l" defTabSz="914400" rtl="0" eaLnBrk="1" latinLnBrk="0" hangingPunct="1">
              <a:lnSpc>
                <a:spcPct val="110000"/>
              </a:lnSpc>
              <a:spcBef>
                <a:spcPts val="0"/>
              </a:spcBef>
              <a:buFont typeface="Arial" panose="020B0604020202020204" pitchFamily="34" charset="0"/>
              <a:buChar char="•"/>
              <a:defRPr sz="1200" kern="1200">
                <a:solidFill>
                  <a:schemeClr val="tx1"/>
                </a:solidFill>
                <a:latin typeface="+mn-lt"/>
                <a:ea typeface="+mn-ea"/>
                <a:cs typeface="+mn-cs"/>
              </a:defRPr>
            </a:lvl1pPr>
            <a:lvl2pPr marL="576000" indent="-288000" algn="l" defTabSz="914400" rtl="0" eaLnBrk="1" latinLnBrk="0" hangingPunct="1">
              <a:lnSpc>
                <a:spcPct val="110000"/>
              </a:lnSpc>
              <a:spcBef>
                <a:spcPts val="0"/>
              </a:spcBef>
              <a:buClr>
                <a:schemeClr val="accent2"/>
              </a:buClr>
              <a:buFont typeface="Arial" panose="020B0604020202020204" pitchFamily="34" charset="0"/>
              <a:buChar char="•"/>
              <a:defRPr sz="1200" kern="1200">
                <a:solidFill>
                  <a:schemeClr val="tx1"/>
                </a:solidFill>
                <a:latin typeface="+mn-lt"/>
                <a:ea typeface="+mn-ea"/>
                <a:cs typeface="+mn-cs"/>
              </a:defRPr>
            </a:lvl2pPr>
            <a:lvl3pPr marL="864000" indent="-288000" algn="l" defTabSz="914400" rtl="0" eaLnBrk="1" latinLnBrk="0" hangingPunct="1">
              <a:lnSpc>
                <a:spcPct val="110000"/>
              </a:lnSpc>
              <a:spcBef>
                <a:spcPts val="0"/>
              </a:spcBef>
              <a:buClr>
                <a:schemeClr val="accent3"/>
              </a:buClr>
              <a:buFont typeface="Arial" panose="020B0604020202020204" pitchFamily="34" charset="0"/>
              <a:buChar char="•"/>
              <a:defRPr sz="1200" kern="1200">
                <a:solidFill>
                  <a:schemeClr val="tx1"/>
                </a:solidFill>
                <a:latin typeface="+mn-lt"/>
                <a:ea typeface="+mn-ea"/>
                <a:cs typeface="+mn-cs"/>
              </a:defRPr>
            </a:lvl3pPr>
            <a:lvl4pPr marL="0" indent="0" algn="l" defTabSz="914400" rtl="0" eaLnBrk="1" latinLnBrk="0" hangingPunct="1">
              <a:lnSpc>
                <a:spcPct val="110000"/>
              </a:lnSpc>
              <a:spcBef>
                <a:spcPts val="0"/>
              </a:spcBef>
              <a:buFont typeface="Arial" panose="020B0604020202020204" pitchFamily="34" charset="0"/>
              <a:buNone/>
              <a:defRPr sz="1600" b="1" kern="1200">
                <a:solidFill>
                  <a:schemeClr val="tx1"/>
                </a:solidFill>
                <a:latin typeface="+mj-lt"/>
                <a:ea typeface="+mn-ea"/>
                <a:cs typeface="+mn-cs"/>
              </a:defRPr>
            </a:lvl4pPr>
            <a:lvl5pPr marL="0" indent="0" algn="l" defTabSz="914400" rtl="0" eaLnBrk="1" latinLnBrk="0" hangingPunct="1">
              <a:lnSpc>
                <a:spcPct val="110000"/>
              </a:lnSpc>
              <a:spcBef>
                <a:spcPts val="0"/>
              </a:spcBef>
              <a:buFont typeface="+mj-lt"/>
              <a:buNone/>
              <a:defRPr sz="1600" b="1" kern="1200">
                <a:solidFill>
                  <a:schemeClr val="accent2"/>
                </a:solidFill>
                <a:latin typeface="+mn-lt"/>
                <a:ea typeface="+mn-ea"/>
                <a:cs typeface="+mn-cs"/>
              </a:defRPr>
            </a:lvl5pPr>
            <a:lvl6pPr marL="0" indent="0" algn="l" defTabSz="914400" rtl="0" eaLnBrk="1" latinLnBrk="0" hangingPunct="1">
              <a:lnSpc>
                <a:spcPct val="110000"/>
              </a:lnSpc>
              <a:spcBef>
                <a:spcPts val="0"/>
              </a:spcBef>
              <a:buFont typeface="+mj-lt"/>
              <a:buNone/>
              <a:defRPr sz="1200" kern="1200">
                <a:solidFill>
                  <a:schemeClr val="tx1"/>
                </a:solidFill>
                <a:latin typeface="Poppins Medium" panose="00000600000000000000" pitchFamily="2" charset="0"/>
                <a:ea typeface="+mn-ea"/>
                <a:cs typeface="Poppins Medium" panose="00000600000000000000" pitchFamily="2" charset="0"/>
              </a:defRPr>
            </a:lvl6pPr>
            <a:lvl7pPr marL="0" indent="0" algn="l" defTabSz="914400" rtl="0" eaLnBrk="1" latinLnBrk="0" hangingPunct="1">
              <a:lnSpc>
                <a:spcPct val="110000"/>
              </a:lnSpc>
              <a:spcBef>
                <a:spcPts val="0"/>
              </a:spcBef>
              <a:buFont typeface="+mj-lt"/>
              <a:buNone/>
              <a:defRPr sz="1200" kern="1200">
                <a:solidFill>
                  <a:schemeClr val="accent2"/>
                </a:solidFill>
                <a:latin typeface="Poppins Medium" panose="00000600000000000000" pitchFamily="2" charset="0"/>
                <a:ea typeface="+mn-ea"/>
                <a:cs typeface="Poppins Medium" panose="00000600000000000000" pitchFamily="2" charset="0"/>
              </a:defRPr>
            </a:lvl7pPr>
            <a:lvl8pPr marL="288000" indent="-288000" algn="l" defTabSz="914400" rtl="0" eaLnBrk="1" latinLnBrk="0" hangingPunct="1">
              <a:lnSpc>
                <a:spcPct val="110000"/>
              </a:lnSpc>
              <a:spcBef>
                <a:spcPts val="0"/>
              </a:spcBef>
              <a:buFont typeface="+mj-lt"/>
              <a:buAutoNum type="arabicPeriod"/>
              <a:defRPr sz="1200" kern="1200">
                <a:solidFill>
                  <a:schemeClr val="tx1"/>
                </a:solidFill>
                <a:latin typeface="+mn-lt"/>
                <a:ea typeface="+mn-ea"/>
                <a:cs typeface="+mn-cs"/>
              </a:defRPr>
            </a:lvl8pPr>
            <a:lvl9pPr marL="0" indent="0" algn="l" defTabSz="914400" rtl="0" eaLnBrk="1" latinLnBrk="0" hangingPunct="1">
              <a:lnSpc>
                <a:spcPct val="110000"/>
              </a:lnSpc>
              <a:spcBef>
                <a:spcPts val="0"/>
              </a:spcBef>
              <a:buFont typeface="Segoe UI" panose="020B0502040204020203" pitchFamily="34" charset="0"/>
              <a:buNone/>
              <a:defRPr sz="800" kern="1200">
                <a:solidFill>
                  <a:schemeClr val="tx1"/>
                </a:solidFill>
                <a:latin typeface="+mn-lt"/>
                <a:ea typeface="+mn-ea"/>
                <a:cs typeface="+mn-cs"/>
              </a:defRPr>
            </a:lvl9pPr>
          </a:lstStyle>
          <a:p>
            <a:pPr marL="0" indent="0">
              <a:lnSpc>
                <a:spcPct val="120000"/>
              </a:lnSpc>
              <a:spcAft>
                <a:spcPts val="1200"/>
              </a:spcAft>
              <a:buNone/>
            </a:pPr>
            <a:r>
              <a:rPr lang="nl-NL" sz="1800" dirty="0">
                <a:latin typeface="+mj-lt"/>
                <a:cs typeface="Poppins"/>
              </a:rPr>
              <a:t>Op basis van de verhalen uit het boek: </a:t>
            </a:r>
          </a:p>
          <a:p>
            <a:pPr marL="0" indent="0">
              <a:lnSpc>
                <a:spcPct val="120000"/>
              </a:lnSpc>
              <a:spcAft>
                <a:spcPts val="1200"/>
              </a:spcAft>
              <a:buNone/>
            </a:pPr>
            <a:r>
              <a:rPr lang="nl-NL" sz="1800" b="1" i="1" dirty="0">
                <a:latin typeface="+mj-lt"/>
                <a:cs typeface="Poppins"/>
              </a:rPr>
              <a:t>‘In gesprek over het leven en het einde’  </a:t>
            </a:r>
          </a:p>
          <a:p>
            <a:pPr marL="0" indent="0">
              <a:lnSpc>
                <a:spcPct val="120000"/>
              </a:lnSpc>
              <a:spcAft>
                <a:spcPts val="1200"/>
              </a:spcAft>
              <a:buNone/>
            </a:pPr>
            <a:r>
              <a:rPr lang="nl-NL" sz="1800" i="1" dirty="0">
                <a:latin typeface="+mj-lt"/>
                <a:cs typeface="Poppins"/>
              </a:rPr>
              <a:t>(Oskam et al., 2023)</a:t>
            </a:r>
            <a:endParaRPr lang="nl-NL" sz="1800" i="1" dirty="0"/>
          </a:p>
          <a:p>
            <a:pPr marL="0" indent="0">
              <a:lnSpc>
                <a:spcPct val="120000"/>
              </a:lnSpc>
              <a:spcAft>
                <a:spcPts val="1200"/>
              </a:spcAft>
              <a:buNone/>
            </a:pPr>
            <a:endParaRPr lang="nl-NL" sz="1600" i="1" dirty="0">
              <a:latin typeface="+mj-lt"/>
              <a:cs typeface="Poppins"/>
            </a:endParaRPr>
          </a:p>
          <a:p>
            <a:pPr marL="0" indent="0">
              <a:lnSpc>
                <a:spcPct val="120000"/>
              </a:lnSpc>
              <a:spcAft>
                <a:spcPts val="1200"/>
              </a:spcAft>
              <a:buNone/>
            </a:pPr>
            <a:endParaRPr lang="nl-NL" sz="1600" i="1" dirty="0">
              <a:cs typeface="Poppins"/>
            </a:endParaRPr>
          </a:p>
          <a:p>
            <a:pPr marL="0" indent="0">
              <a:lnSpc>
                <a:spcPct val="120000"/>
              </a:lnSpc>
              <a:spcAft>
                <a:spcPts val="1200"/>
              </a:spcAft>
              <a:buNone/>
            </a:pPr>
            <a:endParaRPr lang="nl-NL" sz="1600" dirty="0">
              <a:cs typeface="Poppins"/>
            </a:endParaRPr>
          </a:p>
          <a:p>
            <a:pPr marL="0" indent="0">
              <a:lnSpc>
                <a:spcPct val="120000"/>
              </a:lnSpc>
              <a:spcAft>
                <a:spcPts val="1200"/>
              </a:spcAft>
              <a:buNone/>
            </a:pPr>
            <a:endParaRPr lang="nl-NL" sz="1600" dirty="0">
              <a:cs typeface="Poppins"/>
            </a:endParaRPr>
          </a:p>
          <a:p>
            <a:pPr marL="0" indent="0">
              <a:lnSpc>
                <a:spcPct val="120000"/>
              </a:lnSpc>
              <a:spcAft>
                <a:spcPts val="1200"/>
              </a:spcAft>
              <a:buNone/>
            </a:pPr>
            <a:endParaRPr lang="nl-NL" sz="1600" dirty="0">
              <a:latin typeface="+mj-lt"/>
              <a:cs typeface="Poppins"/>
            </a:endParaRPr>
          </a:p>
          <a:p>
            <a:pPr marL="0" indent="0">
              <a:lnSpc>
                <a:spcPct val="120000"/>
              </a:lnSpc>
              <a:spcAft>
                <a:spcPts val="1200"/>
              </a:spcAft>
              <a:buNone/>
            </a:pPr>
            <a:endParaRPr lang="nl-NL" sz="1600" dirty="0">
              <a:latin typeface="+mj-lt"/>
              <a:cs typeface="Poppins"/>
            </a:endParaRPr>
          </a:p>
          <a:p>
            <a:pPr marL="0" indent="0">
              <a:lnSpc>
                <a:spcPct val="120000"/>
              </a:lnSpc>
              <a:spcAft>
                <a:spcPts val="1200"/>
              </a:spcAft>
              <a:buNone/>
            </a:pPr>
            <a:endParaRPr lang="nl-NL" sz="1600" dirty="0">
              <a:latin typeface="+mj-lt"/>
              <a:cs typeface="Poppins"/>
            </a:endParaRPr>
          </a:p>
          <a:p>
            <a:pPr marL="0" indent="0">
              <a:lnSpc>
                <a:spcPct val="120000"/>
              </a:lnSpc>
              <a:spcAft>
                <a:spcPts val="1200"/>
              </a:spcAft>
              <a:buNone/>
            </a:pPr>
            <a:endParaRPr lang="nl-NL" sz="1000" dirty="0">
              <a:latin typeface="+mj-lt"/>
              <a:cs typeface="Poppins"/>
            </a:endParaRPr>
          </a:p>
          <a:p>
            <a:pPr marL="0" indent="0">
              <a:lnSpc>
                <a:spcPct val="120000"/>
              </a:lnSpc>
              <a:spcAft>
                <a:spcPts val="1200"/>
              </a:spcAft>
              <a:buNone/>
            </a:pPr>
            <a:endParaRPr lang="nl-NL" sz="1000" dirty="0">
              <a:latin typeface="+mj-lt"/>
              <a:cs typeface="Poppins"/>
            </a:endParaRPr>
          </a:p>
          <a:p>
            <a:pPr marL="0" indent="0">
              <a:lnSpc>
                <a:spcPct val="120000"/>
              </a:lnSpc>
              <a:spcAft>
                <a:spcPts val="1200"/>
              </a:spcAft>
              <a:buNone/>
            </a:pPr>
            <a:endParaRPr lang="nl-NL" sz="1600" dirty="0">
              <a:cs typeface="Poppins"/>
            </a:endParaRPr>
          </a:p>
        </p:txBody>
      </p:sp>
      <p:pic>
        <p:nvPicPr>
          <p:cNvPr id="1026" name="Picture 2" descr="Afbeelding met tekst, brief, poster, handschrift&#10;&#10;Automatisch gegenereerde beschrijving">
            <a:extLst>
              <a:ext uri="{FF2B5EF4-FFF2-40B4-BE49-F238E27FC236}">
                <a16:creationId xmlns:a16="http://schemas.microsoft.com/office/drawing/2014/main" id="{92C270FE-CF22-14DF-8C3A-BF08E0F428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4359" y="350837"/>
            <a:ext cx="4615819" cy="6156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31404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0EDF6B68-DA54-2986-D44B-05022A2B0F2D}"/>
              </a:ext>
            </a:extLst>
          </p:cNvPr>
          <p:cNvSpPr>
            <a:spLocks noGrp="1"/>
          </p:cNvSpPr>
          <p:nvPr>
            <p:ph type="title"/>
          </p:nvPr>
        </p:nvSpPr>
        <p:spPr/>
        <p:txBody>
          <a:bodyPr/>
          <a:lstStyle/>
          <a:p>
            <a:r>
              <a:rPr lang="nl-NL" sz="3200"/>
              <a:t>Aan de slag</a:t>
            </a:r>
          </a:p>
        </p:txBody>
      </p:sp>
      <p:sp>
        <p:nvSpPr>
          <p:cNvPr id="6" name="Tijdelijke aanduiding voor dianummer 5">
            <a:extLst>
              <a:ext uri="{FF2B5EF4-FFF2-40B4-BE49-F238E27FC236}">
                <a16:creationId xmlns:a16="http://schemas.microsoft.com/office/drawing/2014/main" id="{1B8FE0CD-ECE0-7B30-25C0-56C37C6B83EA}"/>
              </a:ext>
            </a:extLst>
          </p:cNvPr>
          <p:cNvSpPr>
            <a:spLocks noGrp="1"/>
          </p:cNvSpPr>
          <p:nvPr>
            <p:ph type="sldNum" sz="quarter" idx="12"/>
          </p:nvPr>
        </p:nvSpPr>
        <p:spPr/>
        <p:txBody>
          <a:bodyPr/>
          <a:lstStyle/>
          <a:p>
            <a:fld id="{5EAD46FD-55B7-4B35-9571-DF03CD73F6D9}" type="slidenum">
              <a:rPr lang="nl-NL" smtClean="0"/>
              <a:t>11</a:t>
            </a:fld>
            <a:endParaRPr lang="nl-NL"/>
          </a:p>
        </p:txBody>
      </p:sp>
      <p:sp>
        <p:nvSpPr>
          <p:cNvPr id="10" name="Tijdelijke aanduiding voor inhoud 7">
            <a:extLst>
              <a:ext uri="{FF2B5EF4-FFF2-40B4-BE49-F238E27FC236}">
                <a16:creationId xmlns:a16="http://schemas.microsoft.com/office/drawing/2014/main" id="{0AFA99E9-A936-FEA0-C97B-FC32E5F1AB3D}"/>
              </a:ext>
            </a:extLst>
          </p:cNvPr>
          <p:cNvSpPr txBox="1">
            <a:spLocks/>
          </p:cNvSpPr>
          <p:nvPr/>
        </p:nvSpPr>
        <p:spPr>
          <a:xfrm>
            <a:off x="704851" y="1390090"/>
            <a:ext cx="10941049" cy="5169736"/>
          </a:xfrm>
          <a:prstGeom prst="rect">
            <a:avLst/>
          </a:prstGeom>
        </p:spPr>
        <p:txBody>
          <a:bodyPr vert="horz" lIns="0" tIns="0" rIns="0" bIns="0" rtlCol="0" anchor="t">
            <a:noAutofit/>
          </a:bodyPr>
          <a:lstStyle>
            <a:lvl1pPr marL="288000" indent="-288000" algn="l" defTabSz="914400" rtl="0" eaLnBrk="1" latinLnBrk="0" hangingPunct="1">
              <a:lnSpc>
                <a:spcPct val="110000"/>
              </a:lnSpc>
              <a:spcBef>
                <a:spcPts val="0"/>
              </a:spcBef>
              <a:buFont typeface="Arial" panose="020B0604020202020204" pitchFamily="34" charset="0"/>
              <a:buChar char="•"/>
              <a:defRPr sz="1200" kern="1200">
                <a:solidFill>
                  <a:schemeClr val="tx1"/>
                </a:solidFill>
                <a:latin typeface="+mn-lt"/>
                <a:ea typeface="+mn-ea"/>
                <a:cs typeface="+mn-cs"/>
              </a:defRPr>
            </a:lvl1pPr>
            <a:lvl2pPr marL="576000" indent="-288000" algn="l" defTabSz="914400" rtl="0" eaLnBrk="1" latinLnBrk="0" hangingPunct="1">
              <a:lnSpc>
                <a:spcPct val="110000"/>
              </a:lnSpc>
              <a:spcBef>
                <a:spcPts val="0"/>
              </a:spcBef>
              <a:buClr>
                <a:schemeClr val="accent2"/>
              </a:buClr>
              <a:buFont typeface="Arial" panose="020B0604020202020204" pitchFamily="34" charset="0"/>
              <a:buChar char="•"/>
              <a:defRPr sz="1200" kern="1200">
                <a:solidFill>
                  <a:schemeClr val="tx1"/>
                </a:solidFill>
                <a:latin typeface="+mn-lt"/>
                <a:ea typeface="+mn-ea"/>
                <a:cs typeface="+mn-cs"/>
              </a:defRPr>
            </a:lvl2pPr>
            <a:lvl3pPr marL="864000" indent="-288000" algn="l" defTabSz="914400" rtl="0" eaLnBrk="1" latinLnBrk="0" hangingPunct="1">
              <a:lnSpc>
                <a:spcPct val="110000"/>
              </a:lnSpc>
              <a:spcBef>
                <a:spcPts val="0"/>
              </a:spcBef>
              <a:buClr>
                <a:schemeClr val="accent3"/>
              </a:buClr>
              <a:buFont typeface="Arial" panose="020B0604020202020204" pitchFamily="34" charset="0"/>
              <a:buChar char="•"/>
              <a:defRPr sz="1200" kern="1200">
                <a:solidFill>
                  <a:schemeClr val="tx1"/>
                </a:solidFill>
                <a:latin typeface="+mn-lt"/>
                <a:ea typeface="+mn-ea"/>
                <a:cs typeface="+mn-cs"/>
              </a:defRPr>
            </a:lvl3pPr>
            <a:lvl4pPr marL="0" indent="0" algn="l" defTabSz="914400" rtl="0" eaLnBrk="1" latinLnBrk="0" hangingPunct="1">
              <a:lnSpc>
                <a:spcPct val="110000"/>
              </a:lnSpc>
              <a:spcBef>
                <a:spcPts val="0"/>
              </a:spcBef>
              <a:buFont typeface="Arial" panose="020B0604020202020204" pitchFamily="34" charset="0"/>
              <a:buNone/>
              <a:defRPr sz="1600" b="1" kern="1200">
                <a:solidFill>
                  <a:schemeClr val="tx1"/>
                </a:solidFill>
                <a:latin typeface="+mj-lt"/>
                <a:ea typeface="+mn-ea"/>
                <a:cs typeface="+mn-cs"/>
              </a:defRPr>
            </a:lvl4pPr>
            <a:lvl5pPr marL="0" indent="0" algn="l" defTabSz="914400" rtl="0" eaLnBrk="1" latinLnBrk="0" hangingPunct="1">
              <a:lnSpc>
                <a:spcPct val="110000"/>
              </a:lnSpc>
              <a:spcBef>
                <a:spcPts val="0"/>
              </a:spcBef>
              <a:buFont typeface="+mj-lt"/>
              <a:buNone/>
              <a:defRPr sz="1600" b="1" kern="1200">
                <a:solidFill>
                  <a:schemeClr val="accent2"/>
                </a:solidFill>
                <a:latin typeface="+mn-lt"/>
                <a:ea typeface="+mn-ea"/>
                <a:cs typeface="+mn-cs"/>
              </a:defRPr>
            </a:lvl5pPr>
            <a:lvl6pPr marL="0" indent="0" algn="l" defTabSz="914400" rtl="0" eaLnBrk="1" latinLnBrk="0" hangingPunct="1">
              <a:lnSpc>
                <a:spcPct val="110000"/>
              </a:lnSpc>
              <a:spcBef>
                <a:spcPts val="0"/>
              </a:spcBef>
              <a:buFont typeface="+mj-lt"/>
              <a:buNone/>
              <a:defRPr sz="1200" kern="1200">
                <a:solidFill>
                  <a:schemeClr val="tx1"/>
                </a:solidFill>
                <a:latin typeface="Poppins Medium" panose="00000600000000000000" pitchFamily="2" charset="0"/>
                <a:ea typeface="+mn-ea"/>
                <a:cs typeface="Poppins Medium" panose="00000600000000000000" pitchFamily="2" charset="0"/>
              </a:defRPr>
            </a:lvl6pPr>
            <a:lvl7pPr marL="0" indent="0" algn="l" defTabSz="914400" rtl="0" eaLnBrk="1" latinLnBrk="0" hangingPunct="1">
              <a:lnSpc>
                <a:spcPct val="110000"/>
              </a:lnSpc>
              <a:spcBef>
                <a:spcPts val="0"/>
              </a:spcBef>
              <a:buFont typeface="+mj-lt"/>
              <a:buNone/>
              <a:defRPr sz="1200" kern="1200">
                <a:solidFill>
                  <a:schemeClr val="accent2"/>
                </a:solidFill>
                <a:latin typeface="Poppins Medium" panose="00000600000000000000" pitchFamily="2" charset="0"/>
                <a:ea typeface="+mn-ea"/>
                <a:cs typeface="Poppins Medium" panose="00000600000000000000" pitchFamily="2" charset="0"/>
              </a:defRPr>
            </a:lvl7pPr>
            <a:lvl8pPr marL="288000" indent="-288000" algn="l" defTabSz="914400" rtl="0" eaLnBrk="1" latinLnBrk="0" hangingPunct="1">
              <a:lnSpc>
                <a:spcPct val="110000"/>
              </a:lnSpc>
              <a:spcBef>
                <a:spcPts val="0"/>
              </a:spcBef>
              <a:buFont typeface="+mj-lt"/>
              <a:buAutoNum type="arabicPeriod"/>
              <a:defRPr sz="1200" kern="1200">
                <a:solidFill>
                  <a:schemeClr val="tx1"/>
                </a:solidFill>
                <a:latin typeface="+mn-lt"/>
                <a:ea typeface="+mn-ea"/>
                <a:cs typeface="+mn-cs"/>
              </a:defRPr>
            </a:lvl8pPr>
            <a:lvl9pPr marL="0" indent="0" algn="l" defTabSz="914400" rtl="0" eaLnBrk="1" latinLnBrk="0" hangingPunct="1">
              <a:lnSpc>
                <a:spcPct val="110000"/>
              </a:lnSpc>
              <a:spcBef>
                <a:spcPts val="0"/>
              </a:spcBef>
              <a:buFont typeface="Segoe UI" panose="020B0502040204020203" pitchFamily="34" charset="0"/>
              <a:buNone/>
              <a:defRPr sz="800" kern="1200">
                <a:solidFill>
                  <a:schemeClr val="tx1"/>
                </a:solidFill>
                <a:latin typeface="+mn-lt"/>
                <a:ea typeface="+mn-ea"/>
                <a:cs typeface="+mn-cs"/>
              </a:defRPr>
            </a:lvl9pPr>
          </a:lstStyle>
          <a:p>
            <a:pPr marL="0" indent="0">
              <a:spcAft>
                <a:spcPts val="1200"/>
              </a:spcAft>
              <a:buNone/>
            </a:pPr>
            <a:r>
              <a:rPr lang="nl-NL" sz="1800"/>
              <a:t>Bespreken in groepjes van 3 à 4 personen: </a:t>
            </a:r>
          </a:p>
          <a:p>
            <a:pPr marL="342900" indent="-342900">
              <a:spcAft>
                <a:spcPts val="1200"/>
              </a:spcAft>
              <a:buFont typeface="+mj-lt"/>
              <a:buAutoNum type="arabicPeriod"/>
            </a:pPr>
            <a:r>
              <a:rPr lang="nl-NL" sz="1800">
                <a:solidFill>
                  <a:srgbClr val="1E3E85"/>
                </a:solidFill>
                <a:effectLst/>
                <a:latin typeface="Poppins"/>
                <a:ea typeface="Calibri"/>
                <a:cs typeface="Poppins"/>
              </a:rPr>
              <a:t>Het is belangrijk om met </a:t>
            </a:r>
            <a:r>
              <a:rPr lang="nl-NL" sz="1800">
                <a:solidFill>
                  <a:srgbClr val="1E3E85"/>
                </a:solidFill>
                <a:latin typeface="Poppins"/>
                <a:ea typeface="Calibri"/>
                <a:cs typeface="Poppins"/>
              </a:rPr>
              <a:t>de patiënt</a:t>
            </a:r>
            <a:r>
              <a:rPr lang="nl-NL" sz="1800">
                <a:solidFill>
                  <a:srgbClr val="1E3E85"/>
                </a:solidFill>
                <a:effectLst/>
                <a:latin typeface="Poppins"/>
                <a:ea typeface="Calibri"/>
                <a:cs typeface="Poppins"/>
              </a:rPr>
              <a:t> en </a:t>
            </a:r>
            <a:r>
              <a:rPr lang="nl-NL" sz="1800">
                <a:solidFill>
                  <a:srgbClr val="1E3E85"/>
                </a:solidFill>
                <a:latin typeface="Poppins"/>
                <a:ea typeface="Calibri"/>
                <a:cs typeface="Poppins"/>
              </a:rPr>
              <a:t>diens naasten</a:t>
            </a:r>
            <a:r>
              <a:rPr lang="nl-NL" sz="1800">
                <a:solidFill>
                  <a:srgbClr val="1E3E85"/>
                </a:solidFill>
                <a:effectLst/>
                <a:latin typeface="Poppins"/>
                <a:ea typeface="Calibri"/>
                <a:cs typeface="Poppins"/>
              </a:rPr>
              <a:t> in gesprek te gaan over huidige en toekomstige levensdoelen:</a:t>
            </a:r>
          </a:p>
          <a:p>
            <a:pPr marL="630555" lvl="1" indent="-342900">
              <a:buFont typeface="+mj-lt"/>
              <a:buAutoNum type="alphaLcParenR"/>
            </a:pPr>
            <a:r>
              <a:rPr lang="nl-NL" sz="1800">
                <a:solidFill>
                  <a:srgbClr val="1E3E85"/>
                </a:solidFill>
                <a:effectLst/>
                <a:latin typeface="Poppins" panose="00000500000000000000" pitchFamily="2" charset="0"/>
                <a:ea typeface="Calibri" panose="020F0502020204030204" pitchFamily="34" charset="0"/>
                <a:cs typeface="Poppins" panose="00000500000000000000" pitchFamily="2" charset="0"/>
              </a:rPr>
              <a:t>Welke onderwerpen zijn van belang om afspraken over te maken en vast te leggen in een individueel zorgplan?</a:t>
            </a:r>
            <a:endParaRPr lang="nl-NL" sz="1800">
              <a:solidFill>
                <a:srgbClr val="1E3E85"/>
              </a:solidFill>
              <a:effectLst/>
              <a:latin typeface="Poppins" panose="00000500000000000000" pitchFamily="2" charset="0"/>
              <a:ea typeface="Calibri" panose="020F0502020204030204" pitchFamily="34" charset="0"/>
              <a:cs typeface="Arial" panose="020B0604020202020204" pitchFamily="34" charset="0"/>
            </a:endParaRPr>
          </a:p>
          <a:p>
            <a:pPr marL="630555" lvl="1" indent="-342900">
              <a:buFont typeface="+mj-lt"/>
              <a:buAutoNum type="alphaLcParenR"/>
            </a:pPr>
            <a:r>
              <a:rPr lang="nl-NL" sz="1800">
                <a:solidFill>
                  <a:srgbClr val="1E3E85"/>
                </a:solidFill>
                <a:effectLst/>
                <a:latin typeface="Poppins" panose="00000500000000000000" pitchFamily="2" charset="0"/>
                <a:ea typeface="Calibri" panose="020F0502020204030204" pitchFamily="34" charset="0"/>
                <a:cs typeface="Poppins" panose="00000500000000000000" pitchFamily="2" charset="0"/>
              </a:rPr>
              <a:t>Welke meerwaarde hebben deze gesprekken voor de patiënt? </a:t>
            </a:r>
            <a:endParaRPr lang="nl-NL" sz="1800">
              <a:solidFill>
                <a:srgbClr val="1E3E85"/>
              </a:solidFill>
              <a:effectLst/>
              <a:latin typeface="Poppins" panose="00000500000000000000" pitchFamily="2" charset="0"/>
              <a:ea typeface="Calibri" panose="020F0502020204030204" pitchFamily="34" charset="0"/>
              <a:cs typeface="Arial" panose="020B0604020202020204" pitchFamily="34" charset="0"/>
            </a:endParaRPr>
          </a:p>
          <a:p>
            <a:pPr marL="630555" lvl="1" indent="-342900">
              <a:buFont typeface="+mj-lt"/>
              <a:buAutoNum type="alphaLcParenR"/>
            </a:pPr>
            <a:r>
              <a:rPr lang="nl-NL" sz="1800">
                <a:solidFill>
                  <a:srgbClr val="1E3E85"/>
                </a:solidFill>
                <a:effectLst/>
                <a:latin typeface="Poppins" panose="00000500000000000000" pitchFamily="2" charset="0"/>
                <a:ea typeface="Calibri" panose="020F0502020204030204" pitchFamily="34" charset="0"/>
                <a:cs typeface="Poppins" panose="00000500000000000000" pitchFamily="2" charset="0"/>
              </a:rPr>
              <a:t>En wat levert het jou als zorgverlener op?</a:t>
            </a:r>
            <a:endParaRPr lang="nl-NL" sz="1800">
              <a:solidFill>
                <a:srgbClr val="1E3E85"/>
              </a:solidFill>
              <a:effectLst/>
              <a:latin typeface="Poppins" panose="00000500000000000000" pitchFamily="2" charset="0"/>
              <a:ea typeface="Calibri" panose="020F0502020204030204" pitchFamily="34" charset="0"/>
              <a:cs typeface="Arial" panose="020B0604020202020204" pitchFamily="34" charset="0"/>
            </a:endParaRPr>
          </a:p>
          <a:p>
            <a:pPr marL="630555" lvl="1" indent="-342900">
              <a:buClr>
                <a:srgbClr val="95BAFF"/>
              </a:buClr>
              <a:buAutoNum type="alphaLcParenR"/>
            </a:pPr>
            <a:r>
              <a:rPr lang="nl-NL" sz="1800">
                <a:solidFill>
                  <a:srgbClr val="173395"/>
                </a:solidFill>
                <a:ea typeface="Calibri"/>
                <a:cs typeface="Poppins"/>
              </a:rPr>
              <a:t>Wanneer is het juiste moment om een individueel zorgplan te maken?</a:t>
            </a:r>
            <a:endParaRPr lang="nl-NL" sz="1800">
              <a:solidFill>
                <a:srgbClr val="1E3E85"/>
              </a:solidFill>
              <a:ea typeface="Calibri"/>
              <a:cs typeface="Poppins"/>
            </a:endParaRPr>
          </a:p>
          <a:p>
            <a:pPr marL="630555" lvl="1" indent="-342900">
              <a:buClr>
                <a:srgbClr val="95BAFF"/>
              </a:buClr>
              <a:buAutoNum type="alphaLcParenR"/>
            </a:pPr>
            <a:r>
              <a:rPr lang="nl-NL" sz="1800">
                <a:solidFill>
                  <a:srgbClr val="173395"/>
                </a:solidFill>
                <a:latin typeface="Poppins"/>
                <a:ea typeface="Calibri"/>
                <a:cs typeface="Poppins"/>
              </a:rPr>
              <a:t>En hoe zorg je ervoor dat het individueel zorgplan actueel blijft? </a:t>
            </a:r>
            <a:endParaRPr lang="nl-NL" sz="1800">
              <a:solidFill>
                <a:srgbClr val="173395"/>
              </a:solidFill>
              <a:latin typeface="Poppins"/>
              <a:ea typeface="Calibri" panose="020F0502020204030204" pitchFamily="34" charset="0"/>
              <a:cs typeface="Poppins"/>
            </a:endParaRPr>
          </a:p>
          <a:p>
            <a:pPr marL="342900" indent="-342900">
              <a:spcAft>
                <a:spcPts val="1200"/>
              </a:spcAft>
              <a:buFont typeface="+mj-lt"/>
              <a:buAutoNum type="arabicPeriod"/>
            </a:pPr>
            <a:endParaRPr lang="nl-NL" sz="1800">
              <a:solidFill>
                <a:srgbClr val="173395"/>
              </a:solidFill>
              <a:latin typeface="Poppins"/>
              <a:ea typeface="Calibri" panose="020F0502020204030204" pitchFamily="34" charset="0"/>
              <a:cs typeface="Poppins"/>
            </a:endParaRPr>
          </a:p>
          <a:p>
            <a:pPr marL="342900" indent="-342900">
              <a:spcAft>
                <a:spcPts val="1200"/>
              </a:spcAft>
              <a:buFont typeface="+mj-lt"/>
              <a:buAutoNum type="arabicPeriod"/>
            </a:pPr>
            <a:r>
              <a:rPr lang="nl-NL" sz="1800">
                <a:solidFill>
                  <a:srgbClr val="1E3E85"/>
                </a:solidFill>
                <a:effectLst/>
                <a:latin typeface="Poppins" panose="00000500000000000000" pitchFamily="2" charset="0"/>
                <a:ea typeface="Calibri" panose="020F0502020204030204" pitchFamily="34" charset="0"/>
                <a:cs typeface="Poppins" panose="00000500000000000000" pitchFamily="2" charset="0"/>
              </a:rPr>
              <a:t>Is een zorgplan in de palliatieve fase naar jouw idee anders dan een zorgplan in een andere fase van het ziekteproces? Zo ja, op welke manier is het anders?  </a:t>
            </a:r>
            <a:endParaRPr lang="nl-NL" sz="1800">
              <a:solidFill>
                <a:srgbClr val="1E3E85"/>
              </a:solidFill>
              <a:effectLst/>
              <a:latin typeface="Poppins" panose="00000500000000000000" pitchFamily="2" charset="0"/>
              <a:ea typeface="Calibri" panose="020F0502020204030204" pitchFamily="34" charset="0"/>
              <a:cs typeface="Arial" panose="020B0604020202020204" pitchFamily="34" charset="0"/>
            </a:endParaRPr>
          </a:p>
          <a:p>
            <a:pPr marL="342900" indent="-342900">
              <a:spcAft>
                <a:spcPts val="1200"/>
              </a:spcAft>
              <a:buFont typeface="+mj-lt"/>
              <a:buAutoNum type="arabicPeriod"/>
            </a:pPr>
            <a:r>
              <a:rPr lang="nl-NL" sz="1800">
                <a:solidFill>
                  <a:srgbClr val="1E3E85"/>
                </a:solidFill>
                <a:effectLst/>
                <a:latin typeface="Poppins"/>
                <a:ea typeface="Calibri"/>
                <a:cs typeface="Poppins"/>
              </a:rPr>
              <a:t>Welke andere essenties uit het </a:t>
            </a:r>
            <a:r>
              <a:rPr lang="nl-NL" sz="1800">
                <a:solidFill>
                  <a:srgbClr val="1E3E85"/>
                </a:solidFill>
                <a:latin typeface="Poppins"/>
                <a:ea typeface="Calibri"/>
                <a:cs typeface="Poppins"/>
              </a:rPr>
              <a:t>kwaliteitskader</a:t>
            </a:r>
            <a:r>
              <a:rPr lang="nl-NL" sz="1800">
                <a:solidFill>
                  <a:srgbClr val="1E3E85"/>
                </a:solidFill>
                <a:effectLst/>
                <a:latin typeface="Poppins"/>
                <a:ea typeface="Calibri"/>
                <a:cs typeface="Poppins"/>
              </a:rPr>
              <a:t> zijn belangrijk voor </a:t>
            </a:r>
            <a:r>
              <a:rPr lang="nl-NL" sz="1800">
                <a:solidFill>
                  <a:srgbClr val="1E3E85"/>
                </a:solidFill>
                <a:latin typeface="Poppins"/>
                <a:ea typeface="Calibri"/>
                <a:cs typeface="Poppins"/>
              </a:rPr>
              <a:t>het maken van een</a:t>
            </a:r>
            <a:r>
              <a:rPr lang="nl-NL" sz="1800">
                <a:solidFill>
                  <a:srgbClr val="1E3E85"/>
                </a:solidFill>
                <a:effectLst/>
                <a:latin typeface="Poppins"/>
                <a:ea typeface="Calibri"/>
                <a:cs typeface="Poppins"/>
              </a:rPr>
              <a:t> individueel zorgplan?</a:t>
            </a:r>
            <a:endParaRPr lang="nl-NL" sz="1800">
              <a:latin typeface="Poppins"/>
              <a:ea typeface="Calibri"/>
              <a:cs typeface="Poppins"/>
            </a:endParaRPr>
          </a:p>
        </p:txBody>
      </p:sp>
    </p:spTree>
    <p:extLst>
      <p:ext uri="{BB962C8B-B14F-4D97-AF65-F5344CB8AC3E}">
        <p14:creationId xmlns:p14="http://schemas.microsoft.com/office/powerpoint/2010/main" val="4726086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0EDF6B68-DA54-2986-D44B-05022A2B0F2D}"/>
              </a:ext>
            </a:extLst>
          </p:cNvPr>
          <p:cNvSpPr>
            <a:spLocks noGrp="1"/>
          </p:cNvSpPr>
          <p:nvPr>
            <p:ph type="title"/>
          </p:nvPr>
        </p:nvSpPr>
        <p:spPr/>
        <p:txBody>
          <a:bodyPr/>
          <a:lstStyle/>
          <a:p>
            <a:r>
              <a:rPr lang="nl-NL" sz="3200"/>
              <a:t>Aan de slag</a:t>
            </a:r>
          </a:p>
        </p:txBody>
      </p:sp>
      <p:sp>
        <p:nvSpPr>
          <p:cNvPr id="6" name="Tijdelijke aanduiding voor dianummer 5">
            <a:extLst>
              <a:ext uri="{FF2B5EF4-FFF2-40B4-BE49-F238E27FC236}">
                <a16:creationId xmlns:a16="http://schemas.microsoft.com/office/drawing/2014/main" id="{1B8FE0CD-ECE0-7B30-25C0-56C37C6B83EA}"/>
              </a:ext>
            </a:extLst>
          </p:cNvPr>
          <p:cNvSpPr>
            <a:spLocks noGrp="1"/>
          </p:cNvSpPr>
          <p:nvPr>
            <p:ph type="sldNum" sz="quarter" idx="12"/>
          </p:nvPr>
        </p:nvSpPr>
        <p:spPr/>
        <p:txBody>
          <a:bodyPr/>
          <a:lstStyle/>
          <a:p>
            <a:fld id="{5EAD46FD-55B7-4B35-9571-DF03CD73F6D9}" type="slidenum">
              <a:rPr lang="nl-NL" smtClean="0"/>
              <a:t>12</a:t>
            </a:fld>
            <a:endParaRPr lang="nl-NL"/>
          </a:p>
        </p:txBody>
      </p:sp>
      <p:sp>
        <p:nvSpPr>
          <p:cNvPr id="10" name="Tijdelijke aanduiding voor inhoud 7">
            <a:extLst>
              <a:ext uri="{FF2B5EF4-FFF2-40B4-BE49-F238E27FC236}">
                <a16:creationId xmlns:a16="http://schemas.microsoft.com/office/drawing/2014/main" id="{0AFA99E9-A936-FEA0-C97B-FC32E5F1AB3D}"/>
              </a:ext>
            </a:extLst>
          </p:cNvPr>
          <p:cNvSpPr txBox="1">
            <a:spLocks/>
          </p:cNvSpPr>
          <p:nvPr/>
        </p:nvSpPr>
        <p:spPr>
          <a:xfrm>
            <a:off x="704851" y="1762539"/>
            <a:ext cx="10941049" cy="4239358"/>
          </a:xfrm>
          <a:prstGeom prst="rect">
            <a:avLst/>
          </a:prstGeom>
        </p:spPr>
        <p:txBody>
          <a:bodyPr vert="horz" lIns="0" tIns="0" rIns="0" bIns="0" rtlCol="0" anchor="t">
            <a:noAutofit/>
          </a:bodyPr>
          <a:lstStyle>
            <a:lvl1pPr marL="288000" indent="-288000" algn="l" defTabSz="914400" rtl="0" eaLnBrk="1" latinLnBrk="0" hangingPunct="1">
              <a:lnSpc>
                <a:spcPct val="110000"/>
              </a:lnSpc>
              <a:spcBef>
                <a:spcPts val="0"/>
              </a:spcBef>
              <a:buFont typeface="Arial" panose="020B0604020202020204" pitchFamily="34" charset="0"/>
              <a:buChar char="•"/>
              <a:defRPr sz="1200" kern="1200">
                <a:solidFill>
                  <a:schemeClr val="tx1"/>
                </a:solidFill>
                <a:latin typeface="+mn-lt"/>
                <a:ea typeface="+mn-ea"/>
                <a:cs typeface="+mn-cs"/>
              </a:defRPr>
            </a:lvl1pPr>
            <a:lvl2pPr marL="576000" indent="-288000" algn="l" defTabSz="914400" rtl="0" eaLnBrk="1" latinLnBrk="0" hangingPunct="1">
              <a:lnSpc>
                <a:spcPct val="110000"/>
              </a:lnSpc>
              <a:spcBef>
                <a:spcPts val="0"/>
              </a:spcBef>
              <a:buClr>
                <a:schemeClr val="accent2"/>
              </a:buClr>
              <a:buFont typeface="Arial" panose="020B0604020202020204" pitchFamily="34" charset="0"/>
              <a:buChar char="•"/>
              <a:defRPr sz="1200" kern="1200">
                <a:solidFill>
                  <a:schemeClr val="tx1"/>
                </a:solidFill>
                <a:latin typeface="+mn-lt"/>
                <a:ea typeface="+mn-ea"/>
                <a:cs typeface="+mn-cs"/>
              </a:defRPr>
            </a:lvl2pPr>
            <a:lvl3pPr marL="864000" indent="-288000" algn="l" defTabSz="914400" rtl="0" eaLnBrk="1" latinLnBrk="0" hangingPunct="1">
              <a:lnSpc>
                <a:spcPct val="110000"/>
              </a:lnSpc>
              <a:spcBef>
                <a:spcPts val="0"/>
              </a:spcBef>
              <a:buClr>
                <a:schemeClr val="accent3"/>
              </a:buClr>
              <a:buFont typeface="Arial" panose="020B0604020202020204" pitchFamily="34" charset="0"/>
              <a:buChar char="•"/>
              <a:defRPr sz="1200" kern="1200">
                <a:solidFill>
                  <a:schemeClr val="tx1"/>
                </a:solidFill>
                <a:latin typeface="+mn-lt"/>
                <a:ea typeface="+mn-ea"/>
                <a:cs typeface="+mn-cs"/>
              </a:defRPr>
            </a:lvl3pPr>
            <a:lvl4pPr marL="0" indent="0" algn="l" defTabSz="914400" rtl="0" eaLnBrk="1" latinLnBrk="0" hangingPunct="1">
              <a:lnSpc>
                <a:spcPct val="110000"/>
              </a:lnSpc>
              <a:spcBef>
                <a:spcPts val="0"/>
              </a:spcBef>
              <a:buFont typeface="Arial" panose="020B0604020202020204" pitchFamily="34" charset="0"/>
              <a:buNone/>
              <a:defRPr sz="1600" b="1" kern="1200">
                <a:solidFill>
                  <a:schemeClr val="tx1"/>
                </a:solidFill>
                <a:latin typeface="+mj-lt"/>
                <a:ea typeface="+mn-ea"/>
                <a:cs typeface="+mn-cs"/>
              </a:defRPr>
            </a:lvl4pPr>
            <a:lvl5pPr marL="0" indent="0" algn="l" defTabSz="914400" rtl="0" eaLnBrk="1" latinLnBrk="0" hangingPunct="1">
              <a:lnSpc>
                <a:spcPct val="110000"/>
              </a:lnSpc>
              <a:spcBef>
                <a:spcPts val="0"/>
              </a:spcBef>
              <a:buFont typeface="+mj-lt"/>
              <a:buNone/>
              <a:defRPr sz="1600" b="1" kern="1200">
                <a:solidFill>
                  <a:schemeClr val="accent2"/>
                </a:solidFill>
                <a:latin typeface="+mn-lt"/>
                <a:ea typeface="+mn-ea"/>
                <a:cs typeface="+mn-cs"/>
              </a:defRPr>
            </a:lvl5pPr>
            <a:lvl6pPr marL="0" indent="0" algn="l" defTabSz="914400" rtl="0" eaLnBrk="1" latinLnBrk="0" hangingPunct="1">
              <a:lnSpc>
                <a:spcPct val="110000"/>
              </a:lnSpc>
              <a:spcBef>
                <a:spcPts val="0"/>
              </a:spcBef>
              <a:buFont typeface="+mj-lt"/>
              <a:buNone/>
              <a:defRPr sz="1200" kern="1200">
                <a:solidFill>
                  <a:schemeClr val="tx1"/>
                </a:solidFill>
                <a:latin typeface="Poppins Medium" panose="00000600000000000000" pitchFamily="2" charset="0"/>
                <a:ea typeface="+mn-ea"/>
                <a:cs typeface="Poppins Medium" panose="00000600000000000000" pitchFamily="2" charset="0"/>
              </a:defRPr>
            </a:lvl6pPr>
            <a:lvl7pPr marL="0" indent="0" algn="l" defTabSz="914400" rtl="0" eaLnBrk="1" latinLnBrk="0" hangingPunct="1">
              <a:lnSpc>
                <a:spcPct val="110000"/>
              </a:lnSpc>
              <a:spcBef>
                <a:spcPts val="0"/>
              </a:spcBef>
              <a:buFont typeface="+mj-lt"/>
              <a:buNone/>
              <a:defRPr sz="1200" kern="1200">
                <a:solidFill>
                  <a:schemeClr val="accent2"/>
                </a:solidFill>
                <a:latin typeface="Poppins Medium" panose="00000600000000000000" pitchFamily="2" charset="0"/>
                <a:ea typeface="+mn-ea"/>
                <a:cs typeface="Poppins Medium" panose="00000600000000000000" pitchFamily="2" charset="0"/>
              </a:defRPr>
            </a:lvl7pPr>
            <a:lvl8pPr marL="288000" indent="-288000" algn="l" defTabSz="914400" rtl="0" eaLnBrk="1" latinLnBrk="0" hangingPunct="1">
              <a:lnSpc>
                <a:spcPct val="110000"/>
              </a:lnSpc>
              <a:spcBef>
                <a:spcPts val="0"/>
              </a:spcBef>
              <a:buFont typeface="+mj-lt"/>
              <a:buAutoNum type="arabicPeriod"/>
              <a:defRPr sz="1200" kern="1200">
                <a:solidFill>
                  <a:schemeClr val="tx1"/>
                </a:solidFill>
                <a:latin typeface="+mn-lt"/>
                <a:ea typeface="+mn-ea"/>
                <a:cs typeface="+mn-cs"/>
              </a:defRPr>
            </a:lvl8pPr>
            <a:lvl9pPr marL="0" indent="0" algn="l" defTabSz="914400" rtl="0" eaLnBrk="1" latinLnBrk="0" hangingPunct="1">
              <a:lnSpc>
                <a:spcPct val="110000"/>
              </a:lnSpc>
              <a:spcBef>
                <a:spcPts val="0"/>
              </a:spcBef>
              <a:buFont typeface="Segoe UI" panose="020B0502040204020203" pitchFamily="34" charset="0"/>
              <a:buNone/>
              <a:defRPr sz="800" kern="1200">
                <a:solidFill>
                  <a:schemeClr val="tx1"/>
                </a:solidFill>
                <a:latin typeface="+mn-lt"/>
                <a:ea typeface="+mn-ea"/>
                <a:cs typeface="+mn-cs"/>
              </a:defRPr>
            </a:lvl9pPr>
          </a:lstStyle>
          <a:p>
            <a:pPr marL="0" indent="0">
              <a:lnSpc>
                <a:spcPct val="150000"/>
              </a:lnSpc>
              <a:spcAft>
                <a:spcPts val="600"/>
              </a:spcAft>
              <a:buNone/>
            </a:pPr>
            <a:r>
              <a:rPr lang="nl-NL" sz="1800">
                <a:cs typeface="Poppins"/>
              </a:rPr>
              <a:t>Benader de vragen vanuit verschillende invalshoeken:</a:t>
            </a:r>
            <a:endParaRPr lang="en-US" sz="1800">
              <a:cs typeface="Poppins"/>
            </a:endParaRPr>
          </a:p>
          <a:p>
            <a:pPr marL="287655" indent="-287655">
              <a:lnSpc>
                <a:spcPct val="150000"/>
              </a:lnSpc>
              <a:spcAft>
                <a:spcPts val="600"/>
              </a:spcAft>
              <a:buFont typeface="Arial"/>
              <a:buChar char="•"/>
            </a:pPr>
            <a:r>
              <a:rPr lang="nl-NL" sz="1800">
                <a:cs typeface="Poppins"/>
              </a:rPr>
              <a:t>Positief: welke kansen en mogelijkheden zie je?</a:t>
            </a:r>
          </a:p>
          <a:p>
            <a:pPr marL="287655" indent="-287655">
              <a:lnSpc>
                <a:spcPct val="150000"/>
              </a:lnSpc>
              <a:spcAft>
                <a:spcPts val="600"/>
              </a:spcAft>
              <a:buFont typeface="Arial"/>
              <a:buChar char="•"/>
            </a:pPr>
            <a:r>
              <a:rPr lang="nl-NL" sz="1800">
                <a:cs typeface="Poppins"/>
              </a:rPr>
              <a:t>Analytisch: kun je jouw mening onderbouwen met feiten of cijfers?</a:t>
            </a:r>
            <a:endParaRPr lang="en-US" sz="1800">
              <a:cs typeface="Poppins"/>
            </a:endParaRPr>
          </a:p>
          <a:p>
            <a:pPr marL="287655" indent="-287655">
              <a:lnSpc>
                <a:spcPct val="150000"/>
              </a:lnSpc>
              <a:spcAft>
                <a:spcPts val="600"/>
              </a:spcAft>
              <a:buFont typeface="Arial"/>
              <a:buChar char="•"/>
            </a:pPr>
            <a:r>
              <a:rPr lang="nl-NL" sz="1800">
                <a:cs typeface="Poppins"/>
              </a:rPr>
              <a:t>Gevoelsmatig: wat roept het bij je op; word je hier bijvoorbeeld enthousiast of bezorgd van?</a:t>
            </a:r>
          </a:p>
        </p:txBody>
      </p:sp>
    </p:spTree>
    <p:extLst>
      <p:ext uri="{BB962C8B-B14F-4D97-AF65-F5344CB8AC3E}">
        <p14:creationId xmlns:p14="http://schemas.microsoft.com/office/powerpoint/2010/main" val="42425410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0EDF6B68-DA54-2986-D44B-05022A2B0F2D}"/>
              </a:ext>
            </a:extLst>
          </p:cNvPr>
          <p:cNvSpPr>
            <a:spLocks noGrp="1"/>
          </p:cNvSpPr>
          <p:nvPr>
            <p:ph type="title"/>
          </p:nvPr>
        </p:nvSpPr>
        <p:spPr/>
        <p:txBody>
          <a:bodyPr/>
          <a:lstStyle/>
          <a:p>
            <a:r>
              <a:rPr lang="nl-NL" sz="3200"/>
              <a:t>Reflecteren op eigen handelen</a:t>
            </a:r>
          </a:p>
        </p:txBody>
      </p:sp>
      <p:sp>
        <p:nvSpPr>
          <p:cNvPr id="6" name="Tijdelijke aanduiding voor dianummer 5">
            <a:extLst>
              <a:ext uri="{FF2B5EF4-FFF2-40B4-BE49-F238E27FC236}">
                <a16:creationId xmlns:a16="http://schemas.microsoft.com/office/drawing/2014/main" id="{1B8FE0CD-ECE0-7B30-25C0-56C37C6B83EA}"/>
              </a:ext>
            </a:extLst>
          </p:cNvPr>
          <p:cNvSpPr>
            <a:spLocks noGrp="1"/>
          </p:cNvSpPr>
          <p:nvPr>
            <p:ph type="sldNum" sz="quarter" idx="12"/>
          </p:nvPr>
        </p:nvSpPr>
        <p:spPr/>
        <p:txBody>
          <a:bodyPr/>
          <a:lstStyle/>
          <a:p>
            <a:fld id="{5EAD46FD-55B7-4B35-9571-DF03CD73F6D9}" type="slidenum">
              <a:rPr lang="nl-NL" smtClean="0"/>
              <a:t>13</a:t>
            </a:fld>
            <a:endParaRPr lang="nl-NL"/>
          </a:p>
        </p:txBody>
      </p:sp>
      <p:sp>
        <p:nvSpPr>
          <p:cNvPr id="10" name="Tijdelijke aanduiding voor inhoud 7">
            <a:extLst>
              <a:ext uri="{FF2B5EF4-FFF2-40B4-BE49-F238E27FC236}">
                <a16:creationId xmlns:a16="http://schemas.microsoft.com/office/drawing/2014/main" id="{0AFA99E9-A936-FEA0-C97B-FC32E5F1AB3D}"/>
              </a:ext>
            </a:extLst>
          </p:cNvPr>
          <p:cNvSpPr txBox="1">
            <a:spLocks/>
          </p:cNvSpPr>
          <p:nvPr/>
        </p:nvSpPr>
        <p:spPr>
          <a:xfrm>
            <a:off x="704851" y="1740532"/>
            <a:ext cx="7087745" cy="4611808"/>
          </a:xfrm>
          <a:prstGeom prst="rect">
            <a:avLst/>
          </a:prstGeom>
        </p:spPr>
        <p:txBody>
          <a:bodyPr vert="horz" lIns="0" tIns="0" rIns="0" bIns="0" rtlCol="0" anchor="t">
            <a:noAutofit/>
          </a:bodyPr>
          <a:lstStyle>
            <a:lvl1pPr marL="288000" indent="-288000" algn="l" defTabSz="914400" rtl="0" eaLnBrk="1" latinLnBrk="0" hangingPunct="1">
              <a:lnSpc>
                <a:spcPct val="110000"/>
              </a:lnSpc>
              <a:spcBef>
                <a:spcPts val="0"/>
              </a:spcBef>
              <a:buFont typeface="Arial" panose="020B0604020202020204" pitchFamily="34" charset="0"/>
              <a:buChar char="•"/>
              <a:defRPr sz="1200" kern="1200">
                <a:solidFill>
                  <a:schemeClr val="tx1"/>
                </a:solidFill>
                <a:latin typeface="+mn-lt"/>
                <a:ea typeface="+mn-ea"/>
                <a:cs typeface="+mn-cs"/>
              </a:defRPr>
            </a:lvl1pPr>
            <a:lvl2pPr marL="576000" indent="-288000" algn="l" defTabSz="914400" rtl="0" eaLnBrk="1" latinLnBrk="0" hangingPunct="1">
              <a:lnSpc>
                <a:spcPct val="110000"/>
              </a:lnSpc>
              <a:spcBef>
                <a:spcPts val="0"/>
              </a:spcBef>
              <a:buClr>
                <a:schemeClr val="accent2"/>
              </a:buClr>
              <a:buFont typeface="Arial" panose="020B0604020202020204" pitchFamily="34" charset="0"/>
              <a:buChar char="•"/>
              <a:defRPr sz="1200" kern="1200">
                <a:solidFill>
                  <a:schemeClr val="tx1"/>
                </a:solidFill>
                <a:latin typeface="+mn-lt"/>
                <a:ea typeface="+mn-ea"/>
                <a:cs typeface="+mn-cs"/>
              </a:defRPr>
            </a:lvl2pPr>
            <a:lvl3pPr marL="864000" indent="-288000" algn="l" defTabSz="914400" rtl="0" eaLnBrk="1" latinLnBrk="0" hangingPunct="1">
              <a:lnSpc>
                <a:spcPct val="110000"/>
              </a:lnSpc>
              <a:spcBef>
                <a:spcPts val="0"/>
              </a:spcBef>
              <a:buClr>
                <a:schemeClr val="accent3"/>
              </a:buClr>
              <a:buFont typeface="Arial" panose="020B0604020202020204" pitchFamily="34" charset="0"/>
              <a:buChar char="•"/>
              <a:defRPr sz="1200" kern="1200">
                <a:solidFill>
                  <a:schemeClr val="tx1"/>
                </a:solidFill>
                <a:latin typeface="+mn-lt"/>
                <a:ea typeface="+mn-ea"/>
                <a:cs typeface="+mn-cs"/>
              </a:defRPr>
            </a:lvl3pPr>
            <a:lvl4pPr marL="0" indent="0" algn="l" defTabSz="914400" rtl="0" eaLnBrk="1" latinLnBrk="0" hangingPunct="1">
              <a:lnSpc>
                <a:spcPct val="110000"/>
              </a:lnSpc>
              <a:spcBef>
                <a:spcPts val="0"/>
              </a:spcBef>
              <a:buFont typeface="Arial" panose="020B0604020202020204" pitchFamily="34" charset="0"/>
              <a:buNone/>
              <a:defRPr sz="1600" b="1" kern="1200">
                <a:solidFill>
                  <a:schemeClr val="tx1"/>
                </a:solidFill>
                <a:latin typeface="+mj-lt"/>
                <a:ea typeface="+mn-ea"/>
                <a:cs typeface="+mn-cs"/>
              </a:defRPr>
            </a:lvl4pPr>
            <a:lvl5pPr marL="0" indent="0" algn="l" defTabSz="914400" rtl="0" eaLnBrk="1" latinLnBrk="0" hangingPunct="1">
              <a:lnSpc>
                <a:spcPct val="110000"/>
              </a:lnSpc>
              <a:spcBef>
                <a:spcPts val="0"/>
              </a:spcBef>
              <a:buFont typeface="+mj-lt"/>
              <a:buNone/>
              <a:defRPr sz="1600" b="1" kern="1200">
                <a:solidFill>
                  <a:schemeClr val="accent2"/>
                </a:solidFill>
                <a:latin typeface="+mn-lt"/>
                <a:ea typeface="+mn-ea"/>
                <a:cs typeface="+mn-cs"/>
              </a:defRPr>
            </a:lvl5pPr>
            <a:lvl6pPr marL="0" indent="0" algn="l" defTabSz="914400" rtl="0" eaLnBrk="1" latinLnBrk="0" hangingPunct="1">
              <a:lnSpc>
                <a:spcPct val="110000"/>
              </a:lnSpc>
              <a:spcBef>
                <a:spcPts val="0"/>
              </a:spcBef>
              <a:buFont typeface="+mj-lt"/>
              <a:buNone/>
              <a:defRPr sz="1200" kern="1200">
                <a:solidFill>
                  <a:schemeClr val="tx1"/>
                </a:solidFill>
                <a:latin typeface="Poppins Medium" panose="00000600000000000000" pitchFamily="2" charset="0"/>
                <a:ea typeface="+mn-ea"/>
                <a:cs typeface="Poppins Medium" panose="00000600000000000000" pitchFamily="2" charset="0"/>
              </a:defRPr>
            </a:lvl6pPr>
            <a:lvl7pPr marL="0" indent="0" algn="l" defTabSz="914400" rtl="0" eaLnBrk="1" latinLnBrk="0" hangingPunct="1">
              <a:lnSpc>
                <a:spcPct val="110000"/>
              </a:lnSpc>
              <a:spcBef>
                <a:spcPts val="0"/>
              </a:spcBef>
              <a:buFont typeface="+mj-lt"/>
              <a:buNone/>
              <a:defRPr sz="1200" kern="1200">
                <a:solidFill>
                  <a:schemeClr val="accent2"/>
                </a:solidFill>
                <a:latin typeface="Poppins Medium" panose="00000600000000000000" pitchFamily="2" charset="0"/>
                <a:ea typeface="+mn-ea"/>
                <a:cs typeface="Poppins Medium" panose="00000600000000000000" pitchFamily="2" charset="0"/>
              </a:defRPr>
            </a:lvl7pPr>
            <a:lvl8pPr marL="288000" indent="-288000" algn="l" defTabSz="914400" rtl="0" eaLnBrk="1" latinLnBrk="0" hangingPunct="1">
              <a:lnSpc>
                <a:spcPct val="110000"/>
              </a:lnSpc>
              <a:spcBef>
                <a:spcPts val="0"/>
              </a:spcBef>
              <a:buFont typeface="+mj-lt"/>
              <a:buAutoNum type="arabicPeriod"/>
              <a:defRPr sz="1200" kern="1200">
                <a:solidFill>
                  <a:schemeClr val="tx1"/>
                </a:solidFill>
                <a:latin typeface="+mn-lt"/>
                <a:ea typeface="+mn-ea"/>
                <a:cs typeface="+mn-cs"/>
              </a:defRPr>
            </a:lvl8pPr>
            <a:lvl9pPr marL="0" indent="0" algn="l" defTabSz="914400" rtl="0" eaLnBrk="1" latinLnBrk="0" hangingPunct="1">
              <a:lnSpc>
                <a:spcPct val="110000"/>
              </a:lnSpc>
              <a:spcBef>
                <a:spcPts val="0"/>
              </a:spcBef>
              <a:buFont typeface="Segoe UI" panose="020B0502040204020203" pitchFamily="34" charset="0"/>
              <a:buNone/>
              <a:defRPr sz="800" kern="1200">
                <a:solidFill>
                  <a:schemeClr val="tx1"/>
                </a:solidFill>
                <a:latin typeface="+mn-lt"/>
                <a:ea typeface="+mn-ea"/>
                <a:cs typeface="+mn-cs"/>
              </a:defRPr>
            </a:lvl9pPr>
          </a:lstStyle>
          <a:p>
            <a:pPr marL="0" indent="0">
              <a:lnSpc>
                <a:spcPct val="120000"/>
              </a:lnSpc>
              <a:spcAft>
                <a:spcPts val="1200"/>
              </a:spcAft>
              <a:buNone/>
            </a:pPr>
            <a:r>
              <a:rPr lang="nl-NL" sz="1600" dirty="0">
                <a:cs typeface="Poppins"/>
              </a:rPr>
              <a:t>Lees hoofdstuk 4 ‘Persoonlijk dossier’ in het boek 'In gesprek over het leven en het einde' (Oskam et al., 2023), geschreven door Nienke Wessel, nog eens door.</a:t>
            </a:r>
            <a:endParaRPr lang="nl-NL" dirty="0"/>
          </a:p>
          <a:p>
            <a:pPr marL="0" indent="0">
              <a:lnSpc>
                <a:spcPct val="120000"/>
              </a:lnSpc>
              <a:spcAft>
                <a:spcPts val="1200"/>
              </a:spcAft>
              <a:buNone/>
            </a:pPr>
            <a:r>
              <a:rPr lang="nl-NL" sz="1600" dirty="0">
                <a:cs typeface="Poppins"/>
              </a:rPr>
              <a:t>Hierin beschrijft Nienke de situatie van haar moeder (91) die d</a:t>
            </a:r>
            <a:r>
              <a:rPr lang="nl-NL" sz="1600" dirty="0"/>
              <a:t>oor spierziekten en beroertes volledig zorgafhankelijk was geworden en in een verpleeghuis woonde. Omdat </a:t>
            </a:r>
            <a:r>
              <a:rPr lang="nl-NL" sz="1600" dirty="0" err="1"/>
              <a:t>Nienke’s</a:t>
            </a:r>
            <a:r>
              <a:rPr lang="nl-NL" sz="1600" dirty="0"/>
              <a:t> moeder in een verpleeghuis woonde, was er sprake van een zorgplan.</a:t>
            </a:r>
            <a:r>
              <a:rPr lang="nl-NL" sz="1600" dirty="0">
                <a:cs typeface="Poppins"/>
              </a:rPr>
              <a:t> De laatste maanden was er regelmatig overleg tussen mama, kinderen, zorgpersoneel, de huisarts en de dominee van het huis. </a:t>
            </a:r>
            <a:r>
              <a:rPr lang="nl-NL" sz="1600" dirty="0" err="1">
                <a:cs typeface="Poppins"/>
              </a:rPr>
              <a:t>Nienke’s</a:t>
            </a:r>
            <a:r>
              <a:rPr lang="nl-NL" sz="1600" dirty="0">
                <a:cs typeface="Poppins"/>
              </a:rPr>
              <a:t> moeder was bijna tot het einde toe helder en kon zelf aangeven wat ze wilde. Het zorgplan werd dan ook voortdurend bijgesteld, waarbij tot het einde toe de wensen van </a:t>
            </a:r>
            <a:r>
              <a:rPr lang="nl-NL" sz="1600" dirty="0" err="1">
                <a:cs typeface="Poppins"/>
              </a:rPr>
              <a:t>Nienke’s</a:t>
            </a:r>
            <a:r>
              <a:rPr lang="nl-NL" sz="1600" dirty="0">
                <a:cs typeface="Poppins"/>
              </a:rPr>
              <a:t> moeder leidend waren. </a:t>
            </a:r>
            <a:endParaRPr lang="nl-NL" dirty="0"/>
          </a:p>
          <a:p>
            <a:pPr marL="0" indent="0">
              <a:lnSpc>
                <a:spcPct val="120000"/>
              </a:lnSpc>
              <a:spcAft>
                <a:spcPts val="1200"/>
              </a:spcAft>
              <a:buNone/>
            </a:pPr>
            <a:endParaRPr lang="nl-NL" sz="1600" dirty="0">
              <a:cs typeface="Poppins"/>
            </a:endParaRPr>
          </a:p>
          <a:p>
            <a:pPr marL="0" indent="0">
              <a:lnSpc>
                <a:spcPct val="120000"/>
              </a:lnSpc>
              <a:spcAft>
                <a:spcPts val="1200"/>
              </a:spcAft>
              <a:buNone/>
            </a:pPr>
            <a:endParaRPr lang="nl-NL" sz="1600" i="1" dirty="0">
              <a:cs typeface="Poppins"/>
            </a:endParaRPr>
          </a:p>
          <a:p>
            <a:pPr marL="0" indent="0">
              <a:lnSpc>
                <a:spcPct val="120000"/>
              </a:lnSpc>
              <a:spcAft>
                <a:spcPts val="1200"/>
              </a:spcAft>
              <a:buNone/>
            </a:pPr>
            <a:endParaRPr lang="nl-NL" sz="1600" i="1" dirty="0">
              <a:cs typeface="Poppins"/>
            </a:endParaRPr>
          </a:p>
          <a:p>
            <a:pPr marL="0" indent="0">
              <a:lnSpc>
                <a:spcPct val="120000"/>
              </a:lnSpc>
              <a:spcAft>
                <a:spcPts val="1200"/>
              </a:spcAft>
              <a:buNone/>
            </a:pPr>
            <a:endParaRPr lang="nl-NL" sz="1400" i="1" dirty="0">
              <a:cs typeface="Poppins"/>
            </a:endParaRPr>
          </a:p>
        </p:txBody>
      </p:sp>
      <p:pic>
        <p:nvPicPr>
          <p:cNvPr id="3" name="Afbeelding 2" descr="Afbeelding met fruit, verven, bloempot, container&#10;&#10;Automatisch gegenereerde beschrijving">
            <a:extLst>
              <a:ext uri="{FF2B5EF4-FFF2-40B4-BE49-F238E27FC236}">
                <a16:creationId xmlns:a16="http://schemas.microsoft.com/office/drawing/2014/main" id="{987684C4-4837-915E-DFF8-05AB1A53C7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92596" y="701675"/>
            <a:ext cx="3853304" cy="5453743"/>
          </a:xfrm>
          <a:prstGeom prst="rect">
            <a:avLst/>
          </a:prstGeom>
        </p:spPr>
      </p:pic>
    </p:spTree>
    <p:extLst>
      <p:ext uri="{BB962C8B-B14F-4D97-AF65-F5344CB8AC3E}">
        <p14:creationId xmlns:p14="http://schemas.microsoft.com/office/powerpoint/2010/main" val="13294024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0EDF6B68-DA54-2986-D44B-05022A2B0F2D}"/>
              </a:ext>
            </a:extLst>
          </p:cNvPr>
          <p:cNvSpPr>
            <a:spLocks noGrp="1"/>
          </p:cNvSpPr>
          <p:nvPr>
            <p:ph type="title"/>
          </p:nvPr>
        </p:nvSpPr>
        <p:spPr/>
        <p:txBody>
          <a:bodyPr/>
          <a:lstStyle/>
          <a:p>
            <a:r>
              <a:rPr lang="nl-NL" sz="3200"/>
              <a:t>Reflecteren op eigen handelen</a:t>
            </a:r>
          </a:p>
        </p:txBody>
      </p:sp>
      <p:sp>
        <p:nvSpPr>
          <p:cNvPr id="6" name="Tijdelijke aanduiding voor dianummer 5">
            <a:extLst>
              <a:ext uri="{FF2B5EF4-FFF2-40B4-BE49-F238E27FC236}">
                <a16:creationId xmlns:a16="http://schemas.microsoft.com/office/drawing/2014/main" id="{1B8FE0CD-ECE0-7B30-25C0-56C37C6B83EA}"/>
              </a:ext>
            </a:extLst>
          </p:cNvPr>
          <p:cNvSpPr>
            <a:spLocks noGrp="1"/>
          </p:cNvSpPr>
          <p:nvPr>
            <p:ph type="sldNum" sz="quarter" idx="12"/>
          </p:nvPr>
        </p:nvSpPr>
        <p:spPr/>
        <p:txBody>
          <a:bodyPr/>
          <a:lstStyle/>
          <a:p>
            <a:fld id="{5EAD46FD-55B7-4B35-9571-DF03CD73F6D9}" type="slidenum">
              <a:rPr lang="nl-NL" smtClean="0"/>
              <a:t>14</a:t>
            </a:fld>
            <a:endParaRPr lang="nl-NL"/>
          </a:p>
        </p:txBody>
      </p:sp>
      <p:sp>
        <p:nvSpPr>
          <p:cNvPr id="10" name="Tijdelijke aanduiding voor inhoud 7">
            <a:extLst>
              <a:ext uri="{FF2B5EF4-FFF2-40B4-BE49-F238E27FC236}">
                <a16:creationId xmlns:a16="http://schemas.microsoft.com/office/drawing/2014/main" id="{0AFA99E9-A936-FEA0-C97B-FC32E5F1AB3D}"/>
              </a:ext>
            </a:extLst>
          </p:cNvPr>
          <p:cNvSpPr txBox="1">
            <a:spLocks/>
          </p:cNvSpPr>
          <p:nvPr/>
        </p:nvSpPr>
        <p:spPr>
          <a:xfrm>
            <a:off x="704851" y="1508443"/>
            <a:ext cx="10138832" cy="4524771"/>
          </a:xfrm>
          <a:prstGeom prst="rect">
            <a:avLst/>
          </a:prstGeom>
        </p:spPr>
        <p:txBody>
          <a:bodyPr vert="horz" lIns="0" tIns="0" rIns="0" bIns="0" rtlCol="0" anchor="t">
            <a:noAutofit/>
          </a:bodyPr>
          <a:lstStyle>
            <a:lvl1pPr marL="288000" indent="-288000" algn="l" defTabSz="914400" rtl="0" eaLnBrk="1" latinLnBrk="0" hangingPunct="1">
              <a:lnSpc>
                <a:spcPct val="110000"/>
              </a:lnSpc>
              <a:spcBef>
                <a:spcPts val="0"/>
              </a:spcBef>
              <a:buFont typeface="Arial" panose="020B0604020202020204" pitchFamily="34" charset="0"/>
              <a:buChar char="•"/>
              <a:defRPr sz="1200" kern="1200">
                <a:solidFill>
                  <a:schemeClr val="tx1"/>
                </a:solidFill>
                <a:latin typeface="+mn-lt"/>
                <a:ea typeface="+mn-ea"/>
                <a:cs typeface="+mn-cs"/>
              </a:defRPr>
            </a:lvl1pPr>
            <a:lvl2pPr marL="576000" indent="-288000" algn="l" defTabSz="914400" rtl="0" eaLnBrk="1" latinLnBrk="0" hangingPunct="1">
              <a:lnSpc>
                <a:spcPct val="110000"/>
              </a:lnSpc>
              <a:spcBef>
                <a:spcPts val="0"/>
              </a:spcBef>
              <a:buClr>
                <a:schemeClr val="accent2"/>
              </a:buClr>
              <a:buFont typeface="Arial" panose="020B0604020202020204" pitchFamily="34" charset="0"/>
              <a:buChar char="•"/>
              <a:defRPr sz="1200" kern="1200">
                <a:solidFill>
                  <a:schemeClr val="tx1"/>
                </a:solidFill>
                <a:latin typeface="+mn-lt"/>
                <a:ea typeface="+mn-ea"/>
                <a:cs typeface="+mn-cs"/>
              </a:defRPr>
            </a:lvl2pPr>
            <a:lvl3pPr marL="864000" indent="-288000" algn="l" defTabSz="914400" rtl="0" eaLnBrk="1" latinLnBrk="0" hangingPunct="1">
              <a:lnSpc>
                <a:spcPct val="110000"/>
              </a:lnSpc>
              <a:spcBef>
                <a:spcPts val="0"/>
              </a:spcBef>
              <a:buClr>
                <a:schemeClr val="accent3"/>
              </a:buClr>
              <a:buFont typeface="Arial" panose="020B0604020202020204" pitchFamily="34" charset="0"/>
              <a:buChar char="•"/>
              <a:defRPr sz="1200" kern="1200">
                <a:solidFill>
                  <a:schemeClr val="tx1"/>
                </a:solidFill>
                <a:latin typeface="+mn-lt"/>
                <a:ea typeface="+mn-ea"/>
                <a:cs typeface="+mn-cs"/>
              </a:defRPr>
            </a:lvl3pPr>
            <a:lvl4pPr marL="0" indent="0" algn="l" defTabSz="914400" rtl="0" eaLnBrk="1" latinLnBrk="0" hangingPunct="1">
              <a:lnSpc>
                <a:spcPct val="110000"/>
              </a:lnSpc>
              <a:spcBef>
                <a:spcPts val="0"/>
              </a:spcBef>
              <a:buFont typeface="Arial" panose="020B0604020202020204" pitchFamily="34" charset="0"/>
              <a:buNone/>
              <a:defRPr sz="1600" b="1" kern="1200">
                <a:solidFill>
                  <a:schemeClr val="tx1"/>
                </a:solidFill>
                <a:latin typeface="+mj-lt"/>
                <a:ea typeface="+mn-ea"/>
                <a:cs typeface="+mn-cs"/>
              </a:defRPr>
            </a:lvl4pPr>
            <a:lvl5pPr marL="0" indent="0" algn="l" defTabSz="914400" rtl="0" eaLnBrk="1" latinLnBrk="0" hangingPunct="1">
              <a:lnSpc>
                <a:spcPct val="110000"/>
              </a:lnSpc>
              <a:spcBef>
                <a:spcPts val="0"/>
              </a:spcBef>
              <a:buFont typeface="+mj-lt"/>
              <a:buNone/>
              <a:defRPr sz="1600" b="1" kern="1200">
                <a:solidFill>
                  <a:schemeClr val="accent2"/>
                </a:solidFill>
                <a:latin typeface="+mn-lt"/>
                <a:ea typeface="+mn-ea"/>
                <a:cs typeface="+mn-cs"/>
              </a:defRPr>
            </a:lvl5pPr>
            <a:lvl6pPr marL="0" indent="0" algn="l" defTabSz="914400" rtl="0" eaLnBrk="1" latinLnBrk="0" hangingPunct="1">
              <a:lnSpc>
                <a:spcPct val="110000"/>
              </a:lnSpc>
              <a:spcBef>
                <a:spcPts val="0"/>
              </a:spcBef>
              <a:buFont typeface="+mj-lt"/>
              <a:buNone/>
              <a:defRPr sz="1200" kern="1200">
                <a:solidFill>
                  <a:schemeClr val="tx1"/>
                </a:solidFill>
                <a:latin typeface="Poppins Medium" panose="00000600000000000000" pitchFamily="2" charset="0"/>
                <a:ea typeface="+mn-ea"/>
                <a:cs typeface="Poppins Medium" panose="00000600000000000000" pitchFamily="2" charset="0"/>
              </a:defRPr>
            </a:lvl6pPr>
            <a:lvl7pPr marL="0" indent="0" algn="l" defTabSz="914400" rtl="0" eaLnBrk="1" latinLnBrk="0" hangingPunct="1">
              <a:lnSpc>
                <a:spcPct val="110000"/>
              </a:lnSpc>
              <a:spcBef>
                <a:spcPts val="0"/>
              </a:spcBef>
              <a:buFont typeface="+mj-lt"/>
              <a:buNone/>
              <a:defRPr sz="1200" kern="1200">
                <a:solidFill>
                  <a:schemeClr val="accent2"/>
                </a:solidFill>
                <a:latin typeface="Poppins Medium" panose="00000600000000000000" pitchFamily="2" charset="0"/>
                <a:ea typeface="+mn-ea"/>
                <a:cs typeface="Poppins Medium" panose="00000600000000000000" pitchFamily="2" charset="0"/>
              </a:defRPr>
            </a:lvl7pPr>
            <a:lvl8pPr marL="288000" indent="-288000" algn="l" defTabSz="914400" rtl="0" eaLnBrk="1" latinLnBrk="0" hangingPunct="1">
              <a:lnSpc>
                <a:spcPct val="110000"/>
              </a:lnSpc>
              <a:spcBef>
                <a:spcPts val="0"/>
              </a:spcBef>
              <a:buFont typeface="+mj-lt"/>
              <a:buAutoNum type="arabicPeriod"/>
              <a:defRPr sz="1200" kern="1200">
                <a:solidFill>
                  <a:schemeClr val="tx1"/>
                </a:solidFill>
                <a:latin typeface="+mn-lt"/>
                <a:ea typeface="+mn-ea"/>
                <a:cs typeface="+mn-cs"/>
              </a:defRPr>
            </a:lvl8pPr>
            <a:lvl9pPr marL="0" indent="0" algn="l" defTabSz="914400" rtl="0" eaLnBrk="1" latinLnBrk="0" hangingPunct="1">
              <a:lnSpc>
                <a:spcPct val="110000"/>
              </a:lnSpc>
              <a:spcBef>
                <a:spcPts val="0"/>
              </a:spcBef>
              <a:buFont typeface="Segoe UI" panose="020B0502040204020203" pitchFamily="34" charset="0"/>
              <a:buNone/>
              <a:defRPr sz="800" kern="1200">
                <a:solidFill>
                  <a:schemeClr val="tx1"/>
                </a:solidFill>
                <a:latin typeface="+mn-lt"/>
                <a:ea typeface="+mn-ea"/>
                <a:cs typeface="+mn-cs"/>
              </a:defRPr>
            </a:lvl9pPr>
          </a:lstStyle>
          <a:p>
            <a:pPr marL="0" indent="0" fontAlgn="base">
              <a:spcAft>
                <a:spcPts val="600"/>
              </a:spcAft>
              <a:buNone/>
              <a:tabLst>
                <a:tab pos="341630" algn="l"/>
                <a:tab pos="449580" algn="l"/>
              </a:tabLst>
            </a:pPr>
            <a:r>
              <a:rPr lang="nl-NL" sz="1800"/>
              <a:t>Voorbeeld reflectievragen:</a:t>
            </a:r>
          </a:p>
          <a:p>
            <a:pPr marL="0" indent="0">
              <a:buNone/>
            </a:pPr>
            <a:endParaRPr lang="nl-NL" sz="1800">
              <a:solidFill>
                <a:srgbClr val="1E3E85"/>
              </a:solidFill>
              <a:effectLst/>
              <a:latin typeface="Poppins" panose="00000500000000000000" pitchFamily="2" charset="0"/>
              <a:ea typeface="Calibri" panose="020F0502020204030204" pitchFamily="34" charset="0"/>
              <a:cs typeface="Poppins" panose="00000500000000000000" pitchFamily="2" charset="0"/>
            </a:endParaRPr>
          </a:p>
          <a:p>
            <a:pPr marL="0" indent="0">
              <a:buNone/>
            </a:pPr>
            <a:r>
              <a:rPr lang="nl-NL" sz="1800">
                <a:solidFill>
                  <a:srgbClr val="1E3E85"/>
                </a:solidFill>
                <a:effectLst/>
                <a:latin typeface="Poppins" panose="00000500000000000000" pitchFamily="2" charset="0"/>
                <a:ea typeface="Calibri" panose="020F0502020204030204" pitchFamily="34" charset="0"/>
                <a:cs typeface="Poppins" panose="00000500000000000000" pitchFamily="2" charset="0"/>
              </a:rPr>
              <a:t>Stel je de situatie voor dat jij als zorgverlener verantwoordelijk bent voor de zorg bij </a:t>
            </a:r>
            <a:r>
              <a:rPr lang="nl-NL" sz="1800" err="1">
                <a:solidFill>
                  <a:srgbClr val="1E3E85"/>
                </a:solidFill>
                <a:effectLst/>
                <a:latin typeface="Poppins" panose="00000500000000000000" pitchFamily="2" charset="0"/>
                <a:ea typeface="Calibri" panose="020F0502020204030204" pitchFamily="34" charset="0"/>
                <a:cs typeface="Poppins" panose="00000500000000000000" pitchFamily="2" charset="0"/>
              </a:rPr>
              <a:t>Nienke’s</a:t>
            </a:r>
            <a:r>
              <a:rPr lang="nl-NL" sz="1800">
                <a:solidFill>
                  <a:srgbClr val="1E3E85"/>
                </a:solidFill>
                <a:effectLst/>
                <a:latin typeface="Poppins" panose="00000500000000000000" pitchFamily="2" charset="0"/>
                <a:ea typeface="Calibri" panose="020F0502020204030204" pitchFamily="34" charset="0"/>
                <a:cs typeface="Poppins" panose="00000500000000000000" pitchFamily="2" charset="0"/>
              </a:rPr>
              <a:t> moeder. </a:t>
            </a:r>
            <a:endParaRPr lang="nl-NL" sz="1800">
              <a:solidFill>
                <a:srgbClr val="1E3E85"/>
              </a:solidFill>
              <a:effectLst/>
              <a:latin typeface="Poppins" panose="00000500000000000000" pitchFamily="2" charset="0"/>
              <a:ea typeface="Calibri" panose="020F0502020204030204" pitchFamily="34" charset="0"/>
              <a:cs typeface="Arial" panose="020B0604020202020204" pitchFamily="34" charset="0"/>
            </a:endParaRPr>
          </a:p>
          <a:p>
            <a:pPr marL="0" indent="0">
              <a:buNone/>
            </a:pPr>
            <a:endParaRPr lang="nl-NL" sz="1800">
              <a:solidFill>
                <a:srgbClr val="1E3E85"/>
              </a:solidFill>
              <a:latin typeface="Poppins"/>
              <a:ea typeface="Calibri"/>
              <a:cs typeface="Poppins"/>
            </a:endParaRPr>
          </a:p>
          <a:p>
            <a:pPr marL="342900" indent="-342900">
              <a:buAutoNum type="arabicPeriod"/>
            </a:pPr>
            <a:r>
              <a:rPr lang="nl-NL" sz="1800">
                <a:solidFill>
                  <a:srgbClr val="1E3E85"/>
                </a:solidFill>
                <a:effectLst/>
                <a:latin typeface="Poppins"/>
                <a:ea typeface="Calibri"/>
                <a:cs typeface="Poppins"/>
              </a:rPr>
              <a:t>Op welke manier had je de waarden, wensen en behoeften van </a:t>
            </a:r>
            <a:r>
              <a:rPr lang="nl-NL" sz="1800" err="1">
                <a:solidFill>
                  <a:srgbClr val="1E3E85"/>
                </a:solidFill>
                <a:effectLst/>
                <a:latin typeface="Poppins"/>
                <a:ea typeface="Calibri"/>
                <a:cs typeface="Poppins"/>
              </a:rPr>
              <a:t>Nienke’s</a:t>
            </a:r>
            <a:r>
              <a:rPr lang="nl-NL" sz="1800">
                <a:solidFill>
                  <a:srgbClr val="1E3E85"/>
                </a:solidFill>
                <a:effectLst/>
                <a:latin typeface="Poppins"/>
                <a:ea typeface="Calibri"/>
                <a:cs typeface="Poppins"/>
              </a:rPr>
              <a:t> moeder vertaald naar het zorgplan?</a:t>
            </a:r>
            <a:r>
              <a:rPr lang="nl-NL" sz="1800">
                <a:solidFill>
                  <a:srgbClr val="1E3E85"/>
                </a:solidFill>
                <a:latin typeface="Poppins"/>
                <a:ea typeface="Calibri"/>
                <a:cs typeface="Poppins"/>
              </a:rPr>
              <a:t> </a:t>
            </a:r>
            <a:endParaRPr lang="nl-NL" sz="1800">
              <a:solidFill>
                <a:srgbClr val="1E3E85"/>
              </a:solidFill>
              <a:effectLst/>
              <a:latin typeface="Poppins" panose="00000500000000000000" pitchFamily="2" charset="0"/>
              <a:ea typeface="Calibri" panose="020F0502020204030204" pitchFamily="34" charset="0"/>
              <a:cs typeface="Poppins" panose="00000500000000000000" pitchFamily="2" charset="0"/>
            </a:endParaRPr>
          </a:p>
          <a:p>
            <a:pPr marL="342900" indent="-342900">
              <a:buAutoNum type="arabicPeriod"/>
            </a:pPr>
            <a:endParaRPr lang="nl-NL" sz="1800">
              <a:solidFill>
                <a:srgbClr val="1E3E85"/>
              </a:solidFill>
              <a:latin typeface="Poppins"/>
              <a:ea typeface="Calibri"/>
              <a:cs typeface="Poppins"/>
            </a:endParaRPr>
          </a:p>
          <a:p>
            <a:pPr marL="342900" indent="-342900">
              <a:buAutoNum type="arabicPeriod"/>
            </a:pPr>
            <a:r>
              <a:rPr lang="nl-NL" sz="1800">
                <a:solidFill>
                  <a:srgbClr val="1E3E85"/>
                </a:solidFill>
                <a:latin typeface="Poppins"/>
                <a:ea typeface="Calibri"/>
                <a:cs typeface="Poppins"/>
              </a:rPr>
              <a:t>En hoe zorg je ervoor dat de zorg </a:t>
            </a:r>
            <a:r>
              <a:rPr lang="nl-NL" sz="1800">
                <a:solidFill>
                  <a:srgbClr val="1E3E85"/>
                </a:solidFill>
                <a:latin typeface="Poppins" panose="00000500000000000000" pitchFamily="2" charset="0"/>
                <a:ea typeface="Calibri" panose="020F0502020204030204" pitchFamily="34" charset="0"/>
                <a:cs typeface="Poppins" panose="00000500000000000000" pitchFamily="2" charset="0"/>
              </a:rPr>
              <a:t>wordt verleend volgens het zorgplan? </a:t>
            </a:r>
          </a:p>
          <a:p>
            <a:pPr marL="342900" indent="-342900">
              <a:buAutoNum type="arabicPeriod"/>
            </a:pPr>
            <a:endParaRPr lang="nl-NL" sz="1800">
              <a:solidFill>
                <a:srgbClr val="1E3E85"/>
              </a:solidFill>
              <a:latin typeface="Poppins" panose="00000500000000000000" pitchFamily="2" charset="0"/>
              <a:ea typeface="Calibri" panose="020F0502020204030204" pitchFamily="34" charset="0"/>
              <a:cs typeface="Poppins" panose="00000500000000000000" pitchFamily="2" charset="0"/>
            </a:endParaRPr>
          </a:p>
          <a:p>
            <a:pPr marL="342900" lvl="0" indent="-342900">
              <a:buAutoNum type="arabicPeriod"/>
            </a:pPr>
            <a:r>
              <a:rPr lang="nl-NL" sz="1800">
                <a:solidFill>
                  <a:srgbClr val="1E3E85"/>
                </a:solidFill>
                <a:effectLst/>
                <a:latin typeface="Poppins" panose="00000500000000000000" pitchFamily="2" charset="0"/>
                <a:ea typeface="Calibri" panose="020F0502020204030204" pitchFamily="34" charset="0"/>
                <a:cs typeface="Poppins" panose="00000500000000000000" pitchFamily="2" charset="0"/>
              </a:rPr>
              <a:t>Welke ideeën heb je over het betrekken van de naasten bij het maken en bijstellen van het zorgplan?</a:t>
            </a:r>
            <a:endParaRPr lang="nl-NL" sz="1800">
              <a:solidFill>
                <a:srgbClr val="1E3E85"/>
              </a:solidFill>
              <a:effectLst/>
              <a:latin typeface="Poppins" panose="00000500000000000000" pitchFamily="2" charset="0"/>
              <a:ea typeface="Calibri" panose="020F0502020204030204" pitchFamily="34" charset="0"/>
              <a:cs typeface="Arial" panose="020B0604020202020204" pitchFamily="34" charset="0"/>
            </a:endParaRPr>
          </a:p>
          <a:p>
            <a:pPr marL="630555" lvl="1" indent="-342900">
              <a:buAutoNum type="alphaLcParenR"/>
            </a:pPr>
            <a:r>
              <a:rPr lang="nl-NL" sz="1800">
                <a:solidFill>
                  <a:srgbClr val="1E3E85"/>
                </a:solidFill>
                <a:effectLst/>
                <a:latin typeface="Poppins" panose="00000500000000000000" pitchFamily="2" charset="0"/>
                <a:ea typeface="Calibri" panose="020F0502020204030204" pitchFamily="34" charset="0"/>
                <a:cs typeface="Poppins" panose="00000500000000000000" pitchFamily="2" charset="0"/>
              </a:rPr>
              <a:t>Hoe betrek jij naasten bij de gesprekken en het opstellen van een zorgplan? </a:t>
            </a:r>
            <a:endParaRPr lang="nl-NL" sz="1800">
              <a:solidFill>
                <a:srgbClr val="1E3E85"/>
              </a:solidFill>
              <a:effectLst/>
              <a:latin typeface="Poppins" panose="00000500000000000000" pitchFamily="2" charset="0"/>
              <a:ea typeface="Calibri" panose="020F0502020204030204" pitchFamily="34" charset="0"/>
              <a:cs typeface="Arial" panose="020B0604020202020204" pitchFamily="34" charset="0"/>
            </a:endParaRPr>
          </a:p>
          <a:p>
            <a:pPr marL="630555" lvl="1" indent="-342900">
              <a:buAutoNum type="alphaLcParenR"/>
            </a:pPr>
            <a:r>
              <a:rPr lang="nl-NL" sz="1800">
                <a:solidFill>
                  <a:srgbClr val="1E3E85"/>
                </a:solidFill>
                <a:effectLst/>
                <a:latin typeface="Poppins"/>
                <a:ea typeface="Calibri"/>
                <a:cs typeface="Poppins"/>
              </a:rPr>
              <a:t>Wat zou je daarin kunnen v</a:t>
            </a:r>
            <a:r>
              <a:rPr lang="nl-NL" sz="1800">
                <a:solidFill>
                  <a:srgbClr val="1E3E85"/>
                </a:solidFill>
                <a:latin typeface="Poppins"/>
                <a:ea typeface="Calibri"/>
                <a:cs typeface="Poppins"/>
              </a:rPr>
              <a:t>erbeteren of juist zo blijven doen?</a:t>
            </a:r>
          </a:p>
          <a:p>
            <a:pPr marL="0" indent="0" fontAlgn="base">
              <a:spcAft>
                <a:spcPts val="600"/>
              </a:spcAft>
              <a:buNone/>
              <a:tabLst>
                <a:tab pos="341630" algn="l"/>
                <a:tab pos="449580" algn="l"/>
              </a:tabLst>
            </a:pPr>
            <a:endParaRPr lang="nl-NL" sz="1800"/>
          </a:p>
        </p:txBody>
      </p:sp>
    </p:spTree>
    <p:extLst>
      <p:ext uri="{BB962C8B-B14F-4D97-AF65-F5344CB8AC3E}">
        <p14:creationId xmlns:p14="http://schemas.microsoft.com/office/powerpoint/2010/main" val="37482255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0EDF6B68-DA54-2986-D44B-05022A2B0F2D}"/>
              </a:ext>
            </a:extLst>
          </p:cNvPr>
          <p:cNvSpPr>
            <a:spLocks noGrp="1"/>
          </p:cNvSpPr>
          <p:nvPr>
            <p:ph type="title"/>
          </p:nvPr>
        </p:nvSpPr>
        <p:spPr/>
        <p:txBody>
          <a:bodyPr/>
          <a:lstStyle/>
          <a:p>
            <a:r>
              <a:rPr lang="nl-NL" sz="3200"/>
              <a:t>Plenaire terugkoppeling</a:t>
            </a:r>
          </a:p>
        </p:txBody>
      </p:sp>
      <p:sp>
        <p:nvSpPr>
          <p:cNvPr id="6" name="Tijdelijke aanduiding voor dianummer 5">
            <a:extLst>
              <a:ext uri="{FF2B5EF4-FFF2-40B4-BE49-F238E27FC236}">
                <a16:creationId xmlns:a16="http://schemas.microsoft.com/office/drawing/2014/main" id="{1B8FE0CD-ECE0-7B30-25C0-56C37C6B83EA}"/>
              </a:ext>
            </a:extLst>
          </p:cNvPr>
          <p:cNvSpPr>
            <a:spLocks noGrp="1"/>
          </p:cNvSpPr>
          <p:nvPr>
            <p:ph type="sldNum" sz="quarter" idx="12"/>
          </p:nvPr>
        </p:nvSpPr>
        <p:spPr/>
        <p:txBody>
          <a:bodyPr/>
          <a:lstStyle/>
          <a:p>
            <a:fld id="{5EAD46FD-55B7-4B35-9571-DF03CD73F6D9}" type="slidenum">
              <a:rPr lang="nl-NL" smtClean="0"/>
              <a:t>15</a:t>
            </a:fld>
            <a:endParaRPr lang="nl-NL"/>
          </a:p>
        </p:txBody>
      </p:sp>
      <p:sp>
        <p:nvSpPr>
          <p:cNvPr id="10" name="Tijdelijke aanduiding voor inhoud 7">
            <a:extLst>
              <a:ext uri="{FF2B5EF4-FFF2-40B4-BE49-F238E27FC236}">
                <a16:creationId xmlns:a16="http://schemas.microsoft.com/office/drawing/2014/main" id="{0AFA99E9-A936-FEA0-C97B-FC32E5F1AB3D}"/>
              </a:ext>
            </a:extLst>
          </p:cNvPr>
          <p:cNvSpPr txBox="1">
            <a:spLocks/>
          </p:cNvSpPr>
          <p:nvPr/>
        </p:nvSpPr>
        <p:spPr>
          <a:xfrm>
            <a:off x="704851" y="1696278"/>
            <a:ext cx="10267949" cy="4232884"/>
          </a:xfrm>
          <a:prstGeom prst="rect">
            <a:avLst/>
          </a:prstGeom>
        </p:spPr>
        <p:txBody>
          <a:bodyPr vert="horz" lIns="0" tIns="0" rIns="0" bIns="0" rtlCol="0" anchor="t">
            <a:noAutofit/>
          </a:bodyPr>
          <a:lstStyle>
            <a:lvl1pPr marL="288000" indent="-288000" algn="l" defTabSz="914400" rtl="0" eaLnBrk="1" latinLnBrk="0" hangingPunct="1">
              <a:lnSpc>
                <a:spcPct val="110000"/>
              </a:lnSpc>
              <a:spcBef>
                <a:spcPts val="0"/>
              </a:spcBef>
              <a:buFont typeface="Arial" panose="020B0604020202020204" pitchFamily="34" charset="0"/>
              <a:buChar char="•"/>
              <a:defRPr sz="1200" kern="1200">
                <a:solidFill>
                  <a:schemeClr val="tx1"/>
                </a:solidFill>
                <a:latin typeface="+mn-lt"/>
                <a:ea typeface="+mn-ea"/>
                <a:cs typeface="+mn-cs"/>
              </a:defRPr>
            </a:lvl1pPr>
            <a:lvl2pPr marL="576000" indent="-288000" algn="l" defTabSz="914400" rtl="0" eaLnBrk="1" latinLnBrk="0" hangingPunct="1">
              <a:lnSpc>
                <a:spcPct val="110000"/>
              </a:lnSpc>
              <a:spcBef>
                <a:spcPts val="0"/>
              </a:spcBef>
              <a:buClr>
                <a:schemeClr val="accent2"/>
              </a:buClr>
              <a:buFont typeface="Arial" panose="020B0604020202020204" pitchFamily="34" charset="0"/>
              <a:buChar char="•"/>
              <a:defRPr sz="1200" kern="1200">
                <a:solidFill>
                  <a:schemeClr val="tx1"/>
                </a:solidFill>
                <a:latin typeface="+mn-lt"/>
                <a:ea typeface="+mn-ea"/>
                <a:cs typeface="+mn-cs"/>
              </a:defRPr>
            </a:lvl2pPr>
            <a:lvl3pPr marL="864000" indent="-288000" algn="l" defTabSz="914400" rtl="0" eaLnBrk="1" latinLnBrk="0" hangingPunct="1">
              <a:lnSpc>
                <a:spcPct val="110000"/>
              </a:lnSpc>
              <a:spcBef>
                <a:spcPts val="0"/>
              </a:spcBef>
              <a:buClr>
                <a:schemeClr val="accent3"/>
              </a:buClr>
              <a:buFont typeface="Arial" panose="020B0604020202020204" pitchFamily="34" charset="0"/>
              <a:buChar char="•"/>
              <a:defRPr sz="1200" kern="1200">
                <a:solidFill>
                  <a:schemeClr val="tx1"/>
                </a:solidFill>
                <a:latin typeface="+mn-lt"/>
                <a:ea typeface="+mn-ea"/>
                <a:cs typeface="+mn-cs"/>
              </a:defRPr>
            </a:lvl3pPr>
            <a:lvl4pPr marL="0" indent="0" algn="l" defTabSz="914400" rtl="0" eaLnBrk="1" latinLnBrk="0" hangingPunct="1">
              <a:lnSpc>
                <a:spcPct val="110000"/>
              </a:lnSpc>
              <a:spcBef>
                <a:spcPts val="0"/>
              </a:spcBef>
              <a:buFont typeface="Arial" panose="020B0604020202020204" pitchFamily="34" charset="0"/>
              <a:buNone/>
              <a:defRPr sz="1600" b="1" kern="1200">
                <a:solidFill>
                  <a:schemeClr val="tx1"/>
                </a:solidFill>
                <a:latin typeface="+mj-lt"/>
                <a:ea typeface="+mn-ea"/>
                <a:cs typeface="+mn-cs"/>
              </a:defRPr>
            </a:lvl4pPr>
            <a:lvl5pPr marL="0" indent="0" algn="l" defTabSz="914400" rtl="0" eaLnBrk="1" latinLnBrk="0" hangingPunct="1">
              <a:lnSpc>
                <a:spcPct val="110000"/>
              </a:lnSpc>
              <a:spcBef>
                <a:spcPts val="0"/>
              </a:spcBef>
              <a:buFont typeface="+mj-lt"/>
              <a:buNone/>
              <a:defRPr sz="1600" b="1" kern="1200">
                <a:solidFill>
                  <a:schemeClr val="accent2"/>
                </a:solidFill>
                <a:latin typeface="+mn-lt"/>
                <a:ea typeface="+mn-ea"/>
                <a:cs typeface="+mn-cs"/>
              </a:defRPr>
            </a:lvl5pPr>
            <a:lvl6pPr marL="0" indent="0" algn="l" defTabSz="914400" rtl="0" eaLnBrk="1" latinLnBrk="0" hangingPunct="1">
              <a:lnSpc>
                <a:spcPct val="110000"/>
              </a:lnSpc>
              <a:spcBef>
                <a:spcPts val="0"/>
              </a:spcBef>
              <a:buFont typeface="+mj-lt"/>
              <a:buNone/>
              <a:defRPr sz="1200" kern="1200">
                <a:solidFill>
                  <a:schemeClr val="tx1"/>
                </a:solidFill>
                <a:latin typeface="Poppins Medium" panose="00000600000000000000" pitchFamily="2" charset="0"/>
                <a:ea typeface="+mn-ea"/>
                <a:cs typeface="Poppins Medium" panose="00000600000000000000" pitchFamily="2" charset="0"/>
              </a:defRPr>
            </a:lvl6pPr>
            <a:lvl7pPr marL="0" indent="0" algn="l" defTabSz="914400" rtl="0" eaLnBrk="1" latinLnBrk="0" hangingPunct="1">
              <a:lnSpc>
                <a:spcPct val="110000"/>
              </a:lnSpc>
              <a:spcBef>
                <a:spcPts val="0"/>
              </a:spcBef>
              <a:buFont typeface="+mj-lt"/>
              <a:buNone/>
              <a:defRPr sz="1200" kern="1200">
                <a:solidFill>
                  <a:schemeClr val="accent2"/>
                </a:solidFill>
                <a:latin typeface="Poppins Medium" panose="00000600000000000000" pitchFamily="2" charset="0"/>
                <a:ea typeface="+mn-ea"/>
                <a:cs typeface="Poppins Medium" panose="00000600000000000000" pitchFamily="2" charset="0"/>
              </a:defRPr>
            </a:lvl7pPr>
            <a:lvl8pPr marL="288000" indent="-288000" algn="l" defTabSz="914400" rtl="0" eaLnBrk="1" latinLnBrk="0" hangingPunct="1">
              <a:lnSpc>
                <a:spcPct val="110000"/>
              </a:lnSpc>
              <a:spcBef>
                <a:spcPts val="0"/>
              </a:spcBef>
              <a:buFont typeface="+mj-lt"/>
              <a:buAutoNum type="arabicPeriod"/>
              <a:defRPr sz="1200" kern="1200">
                <a:solidFill>
                  <a:schemeClr val="tx1"/>
                </a:solidFill>
                <a:latin typeface="+mn-lt"/>
                <a:ea typeface="+mn-ea"/>
                <a:cs typeface="+mn-cs"/>
              </a:defRPr>
            </a:lvl8pPr>
            <a:lvl9pPr marL="0" indent="0" algn="l" defTabSz="914400" rtl="0" eaLnBrk="1" latinLnBrk="0" hangingPunct="1">
              <a:lnSpc>
                <a:spcPct val="110000"/>
              </a:lnSpc>
              <a:spcBef>
                <a:spcPts val="0"/>
              </a:spcBef>
              <a:buFont typeface="Segoe UI" panose="020B0502040204020203" pitchFamily="34" charset="0"/>
              <a:buNone/>
              <a:defRPr sz="800" kern="1200">
                <a:solidFill>
                  <a:schemeClr val="tx1"/>
                </a:solidFill>
                <a:latin typeface="+mn-lt"/>
                <a:ea typeface="+mn-ea"/>
                <a:cs typeface="+mn-cs"/>
              </a:defRPr>
            </a:lvl9pPr>
          </a:lstStyle>
          <a:p>
            <a:pPr marL="342900" lvl="0" indent="-342900" fontAlgn="base">
              <a:lnSpc>
                <a:spcPct val="150000"/>
              </a:lnSpc>
              <a:spcAft>
                <a:spcPts val="600"/>
              </a:spcAft>
              <a:buFont typeface="Maiandra GD" panose="020E0502030308020204" pitchFamily="34" charset="0"/>
              <a:buChar char="•"/>
            </a:pPr>
            <a:r>
              <a:rPr lang="nl-NL" sz="1800"/>
              <a:t>Welke inzichten heb je opgedaan? </a:t>
            </a:r>
          </a:p>
          <a:p>
            <a:pPr marL="342900" lvl="0" indent="-342900" fontAlgn="base">
              <a:lnSpc>
                <a:spcPct val="150000"/>
              </a:lnSpc>
              <a:spcAft>
                <a:spcPts val="600"/>
              </a:spcAft>
              <a:buFont typeface="Maiandra GD" panose="020E0502030308020204" pitchFamily="34" charset="0"/>
              <a:buChar char="•"/>
            </a:pPr>
            <a:r>
              <a:rPr lang="nl-NL" sz="1800"/>
              <a:t>Zijn er nog vragen?</a:t>
            </a:r>
          </a:p>
          <a:p>
            <a:pPr marL="342900" indent="-342900" fontAlgn="base">
              <a:lnSpc>
                <a:spcPct val="150000"/>
              </a:lnSpc>
              <a:spcAft>
                <a:spcPts val="600"/>
              </a:spcAft>
              <a:buFont typeface="Maiandra GD" panose="020E0502030308020204" pitchFamily="34" charset="0"/>
              <a:buChar char="•"/>
            </a:pPr>
            <a:r>
              <a:rPr lang="nl-NL" sz="1800"/>
              <a:t>Zijn de leerdoelen bereikt? </a:t>
            </a:r>
            <a:endParaRPr lang="nl-NL" sz="1800">
              <a:cs typeface="Poppins"/>
            </a:endParaRPr>
          </a:p>
        </p:txBody>
      </p:sp>
    </p:spTree>
    <p:extLst>
      <p:ext uri="{BB962C8B-B14F-4D97-AF65-F5344CB8AC3E}">
        <p14:creationId xmlns:p14="http://schemas.microsoft.com/office/powerpoint/2010/main" val="23104271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0EDF6B68-DA54-2986-D44B-05022A2B0F2D}"/>
              </a:ext>
            </a:extLst>
          </p:cNvPr>
          <p:cNvSpPr>
            <a:spLocks noGrp="1"/>
          </p:cNvSpPr>
          <p:nvPr>
            <p:ph type="title"/>
          </p:nvPr>
        </p:nvSpPr>
        <p:spPr/>
        <p:txBody>
          <a:bodyPr/>
          <a:lstStyle/>
          <a:p>
            <a:r>
              <a:rPr lang="nl-NL" sz="3200"/>
              <a:t>Meer informatie</a:t>
            </a:r>
          </a:p>
        </p:txBody>
      </p:sp>
      <p:sp>
        <p:nvSpPr>
          <p:cNvPr id="6" name="Tijdelijke aanduiding voor dianummer 5">
            <a:extLst>
              <a:ext uri="{FF2B5EF4-FFF2-40B4-BE49-F238E27FC236}">
                <a16:creationId xmlns:a16="http://schemas.microsoft.com/office/drawing/2014/main" id="{1B8FE0CD-ECE0-7B30-25C0-56C37C6B83EA}"/>
              </a:ext>
            </a:extLst>
          </p:cNvPr>
          <p:cNvSpPr>
            <a:spLocks noGrp="1"/>
          </p:cNvSpPr>
          <p:nvPr>
            <p:ph type="sldNum" sz="quarter" idx="12"/>
          </p:nvPr>
        </p:nvSpPr>
        <p:spPr/>
        <p:txBody>
          <a:bodyPr/>
          <a:lstStyle/>
          <a:p>
            <a:fld id="{5EAD46FD-55B7-4B35-9571-DF03CD73F6D9}" type="slidenum">
              <a:rPr lang="nl-NL" smtClean="0"/>
              <a:t>16</a:t>
            </a:fld>
            <a:endParaRPr lang="nl-NL"/>
          </a:p>
        </p:txBody>
      </p:sp>
      <p:sp>
        <p:nvSpPr>
          <p:cNvPr id="10" name="Tijdelijke aanduiding voor inhoud 7">
            <a:extLst>
              <a:ext uri="{FF2B5EF4-FFF2-40B4-BE49-F238E27FC236}">
                <a16:creationId xmlns:a16="http://schemas.microsoft.com/office/drawing/2014/main" id="{0AFA99E9-A936-FEA0-C97B-FC32E5F1AB3D}"/>
              </a:ext>
            </a:extLst>
          </p:cNvPr>
          <p:cNvSpPr txBox="1">
            <a:spLocks/>
          </p:cNvSpPr>
          <p:nvPr/>
        </p:nvSpPr>
        <p:spPr>
          <a:xfrm>
            <a:off x="704851" y="1696278"/>
            <a:ext cx="10267949" cy="4232884"/>
          </a:xfrm>
          <a:prstGeom prst="rect">
            <a:avLst/>
          </a:prstGeom>
        </p:spPr>
        <p:txBody>
          <a:bodyPr vert="horz" lIns="0" tIns="0" rIns="0" bIns="0" rtlCol="0" anchor="t">
            <a:noAutofit/>
          </a:bodyPr>
          <a:lstStyle>
            <a:lvl1pPr marL="288000" indent="-288000" algn="l" defTabSz="914400" rtl="0" eaLnBrk="1" latinLnBrk="0" hangingPunct="1">
              <a:lnSpc>
                <a:spcPct val="110000"/>
              </a:lnSpc>
              <a:spcBef>
                <a:spcPts val="0"/>
              </a:spcBef>
              <a:buFont typeface="Arial" panose="020B0604020202020204" pitchFamily="34" charset="0"/>
              <a:buChar char="•"/>
              <a:defRPr sz="1200" kern="1200">
                <a:solidFill>
                  <a:schemeClr val="tx1"/>
                </a:solidFill>
                <a:latin typeface="+mn-lt"/>
                <a:ea typeface="+mn-ea"/>
                <a:cs typeface="+mn-cs"/>
              </a:defRPr>
            </a:lvl1pPr>
            <a:lvl2pPr marL="576000" indent="-288000" algn="l" defTabSz="914400" rtl="0" eaLnBrk="1" latinLnBrk="0" hangingPunct="1">
              <a:lnSpc>
                <a:spcPct val="110000"/>
              </a:lnSpc>
              <a:spcBef>
                <a:spcPts val="0"/>
              </a:spcBef>
              <a:buClr>
                <a:schemeClr val="accent2"/>
              </a:buClr>
              <a:buFont typeface="Arial" panose="020B0604020202020204" pitchFamily="34" charset="0"/>
              <a:buChar char="•"/>
              <a:defRPr sz="1200" kern="1200">
                <a:solidFill>
                  <a:schemeClr val="tx1"/>
                </a:solidFill>
                <a:latin typeface="+mn-lt"/>
                <a:ea typeface="+mn-ea"/>
                <a:cs typeface="+mn-cs"/>
              </a:defRPr>
            </a:lvl2pPr>
            <a:lvl3pPr marL="864000" indent="-288000" algn="l" defTabSz="914400" rtl="0" eaLnBrk="1" latinLnBrk="0" hangingPunct="1">
              <a:lnSpc>
                <a:spcPct val="110000"/>
              </a:lnSpc>
              <a:spcBef>
                <a:spcPts val="0"/>
              </a:spcBef>
              <a:buClr>
                <a:schemeClr val="accent3"/>
              </a:buClr>
              <a:buFont typeface="Arial" panose="020B0604020202020204" pitchFamily="34" charset="0"/>
              <a:buChar char="•"/>
              <a:defRPr sz="1200" kern="1200">
                <a:solidFill>
                  <a:schemeClr val="tx1"/>
                </a:solidFill>
                <a:latin typeface="+mn-lt"/>
                <a:ea typeface="+mn-ea"/>
                <a:cs typeface="+mn-cs"/>
              </a:defRPr>
            </a:lvl3pPr>
            <a:lvl4pPr marL="0" indent="0" algn="l" defTabSz="914400" rtl="0" eaLnBrk="1" latinLnBrk="0" hangingPunct="1">
              <a:lnSpc>
                <a:spcPct val="110000"/>
              </a:lnSpc>
              <a:spcBef>
                <a:spcPts val="0"/>
              </a:spcBef>
              <a:buFont typeface="Arial" panose="020B0604020202020204" pitchFamily="34" charset="0"/>
              <a:buNone/>
              <a:defRPr sz="1600" b="1" kern="1200">
                <a:solidFill>
                  <a:schemeClr val="tx1"/>
                </a:solidFill>
                <a:latin typeface="+mj-lt"/>
                <a:ea typeface="+mn-ea"/>
                <a:cs typeface="+mn-cs"/>
              </a:defRPr>
            </a:lvl4pPr>
            <a:lvl5pPr marL="0" indent="0" algn="l" defTabSz="914400" rtl="0" eaLnBrk="1" latinLnBrk="0" hangingPunct="1">
              <a:lnSpc>
                <a:spcPct val="110000"/>
              </a:lnSpc>
              <a:spcBef>
                <a:spcPts val="0"/>
              </a:spcBef>
              <a:buFont typeface="+mj-lt"/>
              <a:buNone/>
              <a:defRPr sz="1600" b="1" kern="1200">
                <a:solidFill>
                  <a:schemeClr val="accent2"/>
                </a:solidFill>
                <a:latin typeface="+mn-lt"/>
                <a:ea typeface="+mn-ea"/>
                <a:cs typeface="+mn-cs"/>
              </a:defRPr>
            </a:lvl5pPr>
            <a:lvl6pPr marL="0" indent="0" algn="l" defTabSz="914400" rtl="0" eaLnBrk="1" latinLnBrk="0" hangingPunct="1">
              <a:lnSpc>
                <a:spcPct val="110000"/>
              </a:lnSpc>
              <a:spcBef>
                <a:spcPts val="0"/>
              </a:spcBef>
              <a:buFont typeface="+mj-lt"/>
              <a:buNone/>
              <a:defRPr sz="1200" kern="1200">
                <a:solidFill>
                  <a:schemeClr val="tx1"/>
                </a:solidFill>
                <a:latin typeface="Poppins Medium" panose="00000600000000000000" pitchFamily="2" charset="0"/>
                <a:ea typeface="+mn-ea"/>
                <a:cs typeface="Poppins Medium" panose="00000600000000000000" pitchFamily="2" charset="0"/>
              </a:defRPr>
            </a:lvl6pPr>
            <a:lvl7pPr marL="0" indent="0" algn="l" defTabSz="914400" rtl="0" eaLnBrk="1" latinLnBrk="0" hangingPunct="1">
              <a:lnSpc>
                <a:spcPct val="110000"/>
              </a:lnSpc>
              <a:spcBef>
                <a:spcPts val="0"/>
              </a:spcBef>
              <a:buFont typeface="+mj-lt"/>
              <a:buNone/>
              <a:defRPr sz="1200" kern="1200">
                <a:solidFill>
                  <a:schemeClr val="accent2"/>
                </a:solidFill>
                <a:latin typeface="Poppins Medium" panose="00000600000000000000" pitchFamily="2" charset="0"/>
                <a:ea typeface="+mn-ea"/>
                <a:cs typeface="Poppins Medium" panose="00000600000000000000" pitchFamily="2" charset="0"/>
              </a:defRPr>
            </a:lvl7pPr>
            <a:lvl8pPr marL="288000" indent="-288000" algn="l" defTabSz="914400" rtl="0" eaLnBrk="1" latinLnBrk="0" hangingPunct="1">
              <a:lnSpc>
                <a:spcPct val="110000"/>
              </a:lnSpc>
              <a:spcBef>
                <a:spcPts val="0"/>
              </a:spcBef>
              <a:buFont typeface="+mj-lt"/>
              <a:buAutoNum type="arabicPeriod"/>
              <a:defRPr sz="1200" kern="1200">
                <a:solidFill>
                  <a:schemeClr val="tx1"/>
                </a:solidFill>
                <a:latin typeface="+mn-lt"/>
                <a:ea typeface="+mn-ea"/>
                <a:cs typeface="+mn-cs"/>
              </a:defRPr>
            </a:lvl8pPr>
            <a:lvl9pPr marL="0" indent="0" algn="l" defTabSz="914400" rtl="0" eaLnBrk="1" latinLnBrk="0" hangingPunct="1">
              <a:lnSpc>
                <a:spcPct val="110000"/>
              </a:lnSpc>
              <a:spcBef>
                <a:spcPts val="0"/>
              </a:spcBef>
              <a:buFont typeface="Segoe UI" panose="020B0502040204020203" pitchFamily="34" charset="0"/>
              <a:buNone/>
              <a:defRPr sz="800" kern="1200">
                <a:solidFill>
                  <a:schemeClr val="tx1"/>
                </a:solidFill>
                <a:latin typeface="+mn-lt"/>
                <a:ea typeface="+mn-ea"/>
                <a:cs typeface="+mn-cs"/>
              </a:defRPr>
            </a:lvl9pPr>
          </a:lstStyle>
          <a:p>
            <a:pPr marL="342900" indent="-342900" fontAlgn="base">
              <a:lnSpc>
                <a:spcPct val="150000"/>
              </a:lnSpc>
              <a:spcAft>
                <a:spcPts val="600"/>
              </a:spcAft>
              <a:buFont typeface="Maiandra GD" panose="020E0502030308020204" pitchFamily="34" charset="0"/>
              <a:buChar char="•"/>
            </a:pPr>
            <a:r>
              <a:rPr lang="nl-NL" sz="1600">
                <a:hlinkClick r:id="rId3"/>
              </a:rPr>
              <a:t>Kwaliteitskader Palliatieve zorg Nederland [PDF]</a:t>
            </a:r>
            <a:r>
              <a:rPr lang="nl-NL" sz="1600"/>
              <a:t> </a:t>
            </a:r>
            <a:endParaRPr lang="nl-NL" sz="1600">
              <a:cs typeface="Poppins"/>
            </a:endParaRPr>
          </a:p>
          <a:p>
            <a:pPr marL="342900" indent="-342900">
              <a:lnSpc>
                <a:spcPct val="150000"/>
              </a:lnSpc>
              <a:spcAft>
                <a:spcPts val="600"/>
              </a:spcAft>
              <a:buFont typeface="Maiandra GD" panose="020E0502030308020204" pitchFamily="34" charset="0"/>
              <a:buChar char="•"/>
            </a:pPr>
            <a:r>
              <a:rPr lang="nl-NL" sz="1600">
                <a:cs typeface="Poppins"/>
                <a:hlinkClick r:id="rId4"/>
              </a:rPr>
              <a:t>Aanvullende informatie over het Kwaliteitskader [Palliaweb]</a:t>
            </a:r>
            <a:endParaRPr lang="nl-NL" sz="1600">
              <a:cs typeface="Poppins"/>
            </a:endParaRPr>
          </a:p>
          <a:p>
            <a:pPr marL="342900" indent="-342900" fontAlgn="base">
              <a:lnSpc>
                <a:spcPct val="150000"/>
              </a:lnSpc>
              <a:spcAft>
                <a:spcPts val="600"/>
              </a:spcAft>
              <a:buFont typeface="Maiandra GD" panose="020E0502030308020204" pitchFamily="34" charset="0"/>
              <a:buChar char="•"/>
            </a:pPr>
            <a:r>
              <a:rPr lang="nl-NL" sz="1600">
                <a:cs typeface="Poppins"/>
                <a:hlinkClick r:id="rId5"/>
              </a:rPr>
              <a:t>Informatie over het individueel zorgplan [Palliaweb]</a:t>
            </a:r>
            <a:endParaRPr lang="nl-NL" sz="1600">
              <a:cs typeface="Poppins"/>
            </a:endParaRPr>
          </a:p>
          <a:p>
            <a:pPr marL="342900" indent="-342900">
              <a:lnSpc>
                <a:spcPct val="150000"/>
              </a:lnSpc>
              <a:spcAft>
                <a:spcPts val="600"/>
              </a:spcAft>
              <a:buFont typeface="Maiandra GD,Sans-Serif" panose="020E0502030308020204" pitchFamily="34" charset="0"/>
              <a:buChar char="•"/>
            </a:pPr>
            <a:r>
              <a:rPr lang="nl-NL" sz="1600">
                <a:cs typeface="Poppins"/>
                <a:hlinkClick r:id="rId6"/>
              </a:rPr>
              <a:t>Meetinstrumenten - informatie [Palliaweb]</a:t>
            </a:r>
            <a:endParaRPr lang="nl-NL" sz="1600">
              <a:cs typeface="Poppins"/>
            </a:endParaRPr>
          </a:p>
          <a:p>
            <a:pPr marL="342900" indent="-342900">
              <a:lnSpc>
                <a:spcPct val="150000"/>
              </a:lnSpc>
              <a:spcAft>
                <a:spcPts val="600"/>
              </a:spcAft>
              <a:buFont typeface="Maiandra GD,Sans-Serif" panose="020E0502030308020204" pitchFamily="34" charset="0"/>
              <a:buChar char="•"/>
            </a:pPr>
            <a:r>
              <a:rPr lang="nl-NL" sz="1600">
                <a:cs typeface="Poppins"/>
                <a:hlinkClick r:id="rId7"/>
              </a:rPr>
              <a:t>Meetinstrumenten - overzicht [Palliaweb]</a:t>
            </a:r>
            <a:r>
              <a:rPr lang="nl-NL" sz="1600">
                <a:cs typeface="Poppins"/>
              </a:rPr>
              <a:t> </a:t>
            </a:r>
            <a:endParaRPr lang="nl-NL"/>
          </a:p>
          <a:p>
            <a:pPr marL="342900" indent="-342900">
              <a:lnSpc>
                <a:spcPct val="150000"/>
              </a:lnSpc>
              <a:spcAft>
                <a:spcPts val="600"/>
              </a:spcAft>
              <a:buFont typeface="Maiandra GD,Sans-Serif" panose="020E0502030308020204" pitchFamily="34" charset="0"/>
              <a:buChar char="•"/>
            </a:pPr>
            <a:r>
              <a:rPr lang="nl-NL" sz="1600">
                <a:cs typeface="Poppins"/>
                <a:hlinkClick r:id="rId8"/>
              </a:rPr>
              <a:t>Hulpmiddelen Individueel zorgplan [Palliaweb]</a:t>
            </a:r>
          </a:p>
          <a:p>
            <a:pPr marL="342900" indent="-342900">
              <a:lnSpc>
                <a:spcPct val="150000"/>
              </a:lnSpc>
              <a:spcAft>
                <a:spcPts val="600"/>
              </a:spcAft>
              <a:buFont typeface="Maiandra GD" panose="020E0502030308020204" pitchFamily="34" charset="0"/>
              <a:buChar char="•"/>
            </a:pPr>
            <a:r>
              <a:rPr lang="nl-NL" sz="1600">
                <a:cs typeface="Poppins"/>
                <a:hlinkClick r:id="rId9"/>
              </a:rPr>
              <a:t>Podcastaflevering 4 - Palliapodcast | Persoonlijk dossier</a:t>
            </a:r>
            <a:endParaRPr lang="nl-NL" sz="1600">
              <a:cs typeface="Poppins"/>
            </a:endParaRPr>
          </a:p>
          <a:p>
            <a:pPr marL="342900" indent="-342900">
              <a:lnSpc>
                <a:spcPct val="150000"/>
              </a:lnSpc>
              <a:spcAft>
                <a:spcPts val="600"/>
              </a:spcAft>
              <a:buFont typeface="Maiandra GD" panose="020E0502030308020204" pitchFamily="34" charset="0"/>
              <a:buChar char="•"/>
            </a:pPr>
            <a:r>
              <a:rPr lang="nl-NL" sz="1600">
                <a:cs typeface="Poppins"/>
                <a:hlinkClick r:id="rId10"/>
              </a:rPr>
              <a:t>Animaties essenties Kwaliteitskader [YouTube]</a:t>
            </a:r>
          </a:p>
        </p:txBody>
      </p:sp>
    </p:spTree>
    <p:extLst>
      <p:ext uri="{BB962C8B-B14F-4D97-AF65-F5344CB8AC3E}">
        <p14:creationId xmlns:p14="http://schemas.microsoft.com/office/powerpoint/2010/main" val="18874057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FCBA45-136D-9CA6-9FDD-6B1BA73D20CC}"/>
              </a:ext>
            </a:extLst>
          </p:cNvPr>
          <p:cNvSpPr>
            <a:spLocks noGrp="1"/>
          </p:cNvSpPr>
          <p:nvPr>
            <p:ph type="title"/>
          </p:nvPr>
        </p:nvSpPr>
        <p:spPr>
          <a:xfrm>
            <a:off x="695559" y="701675"/>
            <a:ext cx="10801350" cy="449251"/>
          </a:xfrm>
        </p:spPr>
        <p:txBody>
          <a:bodyPr/>
          <a:lstStyle/>
          <a:p>
            <a:r>
              <a:rPr lang="nl-NL" sz="3200"/>
              <a:t>Afsluiting</a:t>
            </a:r>
          </a:p>
        </p:txBody>
      </p:sp>
      <p:sp>
        <p:nvSpPr>
          <p:cNvPr id="5" name="Tijdelijke aanduiding voor dianummer 4">
            <a:extLst>
              <a:ext uri="{FF2B5EF4-FFF2-40B4-BE49-F238E27FC236}">
                <a16:creationId xmlns:a16="http://schemas.microsoft.com/office/drawing/2014/main" id="{3A6159D9-EE72-33EF-67FD-BB1A3F9BD61B}"/>
              </a:ext>
            </a:extLst>
          </p:cNvPr>
          <p:cNvSpPr>
            <a:spLocks noGrp="1"/>
          </p:cNvSpPr>
          <p:nvPr>
            <p:ph type="sldNum" sz="quarter" idx="12"/>
          </p:nvPr>
        </p:nvSpPr>
        <p:spPr/>
        <p:txBody>
          <a:bodyPr/>
          <a:lstStyle/>
          <a:p>
            <a:fld id="{5EAD46FD-55B7-4B35-9571-DF03CD73F6D9}" type="slidenum">
              <a:rPr lang="nl-NL" smtClean="0"/>
              <a:pPr/>
              <a:t>17</a:t>
            </a:fld>
            <a:endParaRPr lang="nl-NL"/>
          </a:p>
        </p:txBody>
      </p:sp>
    </p:spTree>
    <p:extLst>
      <p:ext uri="{BB962C8B-B14F-4D97-AF65-F5344CB8AC3E}">
        <p14:creationId xmlns:p14="http://schemas.microsoft.com/office/powerpoint/2010/main" val="34298575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9">
            <a:extLst>
              <a:ext uri="{FF2B5EF4-FFF2-40B4-BE49-F238E27FC236}">
                <a16:creationId xmlns:a16="http://schemas.microsoft.com/office/drawing/2014/main" id="{60674255-069B-C1A1-4152-C539CBBB6B37}"/>
              </a:ext>
            </a:extLst>
          </p:cNvPr>
          <p:cNvSpPr>
            <a:spLocks noGrp="1"/>
          </p:cNvSpPr>
          <p:nvPr>
            <p:ph type="ctrTitle"/>
          </p:nvPr>
        </p:nvSpPr>
        <p:spPr>
          <a:xfrm>
            <a:off x="1053389" y="1268412"/>
            <a:ext cx="10085223" cy="3913187"/>
          </a:xfrm>
        </p:spPr>
        <p:txBody>
          <a:bodyPr/>
          <a:lstStyle/>
          <a:p>
            <a:pPr algn="r"/>
            <a:r>
              <a:rPr lang="nl-NL" sz="6000" dirty="0">
                <a:latin typeface="Poppins Light"/>
                <a:cs typeface="Poppins Light"/>
              </a:rPr>
              <a:t>Workshop </a:t>
            </a:r>
            <a:br>
              <a:rPr lang="nl-NL" sz="6000" dirty="0">
                <a:latin typeface="Poppins Light"/>
                <a:cs typeface="Poppins Light"/>
              </a:rPr>
            </a:br>
            <a:r>
              <a:rPr lang="nl-NL" sz="6000" dirty="0">
                <a:latin typeface="Poppins Light"/>
                <a:cs typeface="Poppins Light"/>
              </a:rPr>
              <a:t>‘Persoonlijk zorgplan'</a:t>
            </a:r>
            <a:endParaRPr lang="nl-NL" sz="8000" dirty="0"/>
          </a:p>
        </p:txBody>
      </p:sp>
      <p:sp>
        <p:nvSpPr>
          <p:cNvPr id="6" name="Tijdelijke aanduiding voor dianummer 5">
            <a:extLst>
              <a:ext uri="{FF2B5EF4-FFF2-40B4-BE49-F238E27FC236}">
                <a16:creationId xmlns:a16="http://schemas.microsoft.com/office/drawing/2014/main" id="{97D0DC2A-2430-1B9A-67E0-D5CDDB1D88CF}"/>
              </a:ext>
            </a:extLst>
          </p:cNvPr>
          <p:cNvSpPr>
            <a:spLocks noGrp="1"/>
          </p:cNvSpPr>
          <p:nvPr>
            <p:ph type="sldNum" sz="quarter" idx="12"/>
          </p:nvPr>
        </p:nvSpPr>
        <p:spPr>
          <a:xfrm>
            <a:off x="10843683" y="7020000"/>
            <a:ext cx="652991" cy="123111"/>
          </a:xfrm>
        </p:spPr>
        <p:txBody>
          <a:bodyPr/>
          <a:lstStyle/>
          <a:p>
            <a:fld id="{5EAD46FD-55B7-4B35-9571-DF03CD73F6D9}" type="slidenum">
              <a:rPr lang="nl-NL" smtClean="0"/>
              <a:pPr/>
              <a:t>2</a:t>
            </a:fld>
            <a:endParaRPr lang="nl-NL"/>
          </a:p>
        </p:txBody>
      </p:sp>
      <p:pic>
        <p:nvPicPr>
          <p:cNvPr id="3" name="Afbeelding 2" descr="Afbeelding met persoon, kleding, Menselijk gezicht, bril&#10;&#10;Automatisch gegenereerde beschrijving">
            <a:extLst>
              <a:ext uri="{FF2B5EF4-FFF2-40B4-BE49-F238E27FC236}">
                <a16:creationId xmlns:a16="http://schemas.microsoft.com/office/drawing/2014/main" id="{F39634E1-A630-B139-CC26-D54F81EF48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3388" y="364802"/>
            <a:ext cx="4596298" cy="3064198"/>
          </a:xfrm>
          <a:prstGeom prst="rect">
            <a:avLst/>
          </a:prstGeom>
        </p:spPr>
      </p:pic>
    </p:spTree>
    <p:extLst>
      <p:ext uri="{BB962C8B-B14F-4D97-AF65-F5344CB8AC3E}">
        <p14:creationId xmlns:p14="http://schemas.microsoft.com/office/powerpoint/2010/main" val="2590760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0EDF6B68-DA54-2986-D44B-05022A2B0F2D}"/>
              </a:ext>
            </a:extLst>
          </p:cNvPr>
          <p:cNvSpPr>
            <a:spLocks noGrp="1"/>
          </p:cNvSpPr>
          <p:nvPr>
            <p:ph type="title"/>
          </p:nvPr>
        </p:nvSpPr>
        <p:spPr/>
        <p:txBody>
          <a:bodyPr/>
          <a:lstStyle/>
          <a:p>
            <a:r>
              <a:rPr lang="nl-NL" sz="3200"/>
              <a:t>Inleiding</a:t>
            </a:r>
          </a:p>
        </p:txBody>
      </p:sp>
      <p:pic>
        <p:nvPicPr>
          <p:cNvPr id="2" name="Tijdelijke aanduiding voor inhoud 1">
            <a:extLst>
              <a:ext uri="{FF2B5EF4-FFF2-40B4-BE49-F238E27FC236}">
                <a16:creationId xmlns:a16="http://schemas.microsoft.com/office/drawing/2014/main" id="{9395E5BF-909E-7345-6247-BF13ACECACDA}"/>
              </a:ext>
            </a:extLst>
          </p:cNvPr>
          <p:cNvPicPr>
            <a:picLocks noGrp="1" noChangeAspect="1"/>
          </p:cNvPicPr>
          <p:nvPr>
            <p:ph idx="1"/>
          </p:nvPr>
        </p:nvPicPr>
        <p:blipFill>
          <a:blip r:embed="rId3">
            <a:extLst>
              <a:ext uri="{BEBA8EAE-BF5A-486C-A8C5-ECC9F3942E4B}">
                <a14:imgProps xmlns:a14="http://schemas.microsoft.com/office/drawing/2010/main">
                  <a14:imgLayer r:embed="rId4">
                    <a14:imgEffect>
                      <a14:backgroundRemoval t="8056" b="91389" l="7143" r="94538">
                        <a14:foregroundMark x1="10714" y1="20000" x2="10714" y2="20000"/>
                        <a14:foregroundMark x1="7143" y1="45000" x2="7143" y2="45000"/>
                        <a14:foregroundMark x1="50630" y1="91389" x2="50630" y2="91389"/>
                        <a14:foregroundMark x1="44328" y1="9722" x2="44328" y2="9722"/>
                        <a14:foregroundMark x1="52521" y1="8333" x2="52521" y2="8333"/>
                        <a14:foregroundMark x1="90336" y1="33889" x2="90336" y2="33889"/>
                        <a14:foregroundMark x1="93067" y1="48889" x2="93067" y2="48889"/>
                        <a14:foregroundMark x1="93697" y1="65556" x2="93697" y2="65556"/>
                        <a14:foregroundMark x1="94538" y1="56111" x2="94538" y2="56111"/>
                        <a14:foregroundMark x1="94328" y1="56944" x2="94328" y2="56944"/>
                        <a14:foregroundMark x1="43908" y1="91111" x2="43908" y2="91111"/>
                        <a14:foregroundMark x1="47689" y1="10556" x2="47689" y2="10556"/>
                        <a14:foregroundMark x1="76471" y1="14167" x2="76471" y2="14167"/>
                      </a14:backgroundRemoval>
                    </a14:imgEffect>
                  </a14:imgLayer>
                </a14:imgProps>
              </a:ext>
            </a:extLst>
          </a:blip>
          <a:stretch>
            <a:fillRect/>
          </a:stretch>
        </p:blipFill>
        <p:spPr>
          <a:xfrm>
            <a:off x="3286764" y="1297163"/>
            <a:ext cx="5637524" cy="4263674"/>
          </a:xfrm>
          <a:prstGeom prst="rect">
            <a:avLst/>
          </a:prstGeom>
        </p:spPr>
      </p:pic>
      <p:sp>
        <p:nvSpPr>
          <p:cNvPr id="6" name="Tijdelijke aanduiding voor dianummer 5">
            <a:extLst>
              <a:ext uri="{FF2B5EF4-FFF2-40B4-BE49-F238E27FC236}">
                <a16:creationId xmlns:a16="http://schemas.microsoft.com/office/drawing/2014/main" id="{1B8FE0CD-ECE0-7B30-25C0-56C37C6B83EA}"/>
              </a:ext>
            </a:extLst>
          </p:cNvPr>
          <p:cNvSpPr>
            <a:spLocks noGrp="1"/>
          </p:cNvSpPr>
          <p:nvPr>
            <p:ph type="sldNum" sz="quarter" idx="12"/>
          </p:nvPr>
        </p:nvSpPr>
        <p:spPr/>
        <p:txBody>
          <a:bodyPr/>
          <a:lstStyle/>
          <a:p>
            <a:fld id="{5EAD46FD-55B7-4B35-9571-DF03CD73F6D9}" type="slidenum">
              <a:rPr lang="nl-NL" smtClean="0"/>
              <a:t>3</a:t>
            </a:fld>
            <a:endParaRPr lang="nl-NL"/>
          </a:p>
        </p:txBody>
      </p:sp>
    </p:spTree>
    <p:extLst>
      <p:ext uri="{BB962C8B-B14F-4D97-AF65-F5344CB8AC3E}">
        <p14:creationId xmlns:p14="http://schemas.microsoft.com/office/powerpoint/2010/main" val="23267291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0EDF6B68-DA54-2986-D44B-05022A2B0F2D}"/>
              </a:ext>
            </a:extLst>
          </p:cNvPr>
          <p:cNvSpPr>
            <a:spLocks noGrp="1"/>
          </p:cNvSpPr>
          <p:nvPr>
            <p:ph type="title"/>
          </p:nvPr>
        </p:nvSpPr>
        <p:spPr/>
        <p:txBody>
          <a:bodyPr/>
          <a:lstStyle/>
          <a:p>
            <a:r>
              <a:rPr lang="nl-NL" sz="3200"/>
              <a:t>Programma</a:t>
            </a:r>
          </a:p>
        </p:txBody>
      </p:sp>
      <p:sp>
        <p:nvSpPr>
          <p:cNvPr id="8" name="Tijdelijke aanduiding voor inhoud 7">
            <a:extLst>
              <a:ext uri="{FF2B5EF4-FFF2-40B4-BE49-F238E27FC236}">
                <a16:creationId xmlns:a16="http://schemas.microsoft.com/office/drawing/2014/main" id="{6189840A-674E-1182-65C7-A7C014F02347}"/>
              </a:ext>
            </a:extLst>
          </p:cNvPr>
          <p:cNvSpPr>
            <a:spLocks noGrp="1"/>
          </p:cNvSpPr>
          <p:nvPr>
            <p:ph idx="1"/>
          </p:nvPr>
        </p:nvSpPr>
        <p:spPr>
          <a:xfrm>
            <a:off x="704851" y="1749286"/>
            <a:ext cx="10800000" cy="4081601"/>
          </a:xfrm>
        </p:spPr>
        <p:txBody>
          <a:bodyPr vert="horz" lIns="0" tIns="0" rIns="0" bIns="0" rtlCol="0" anchor="t">
            <a:noAutofit/>
          </a:bodyPr>
          <a:lstStyle/>
          <a:p>
            <a:pPr marL="287655" indent="-287655">
              <a:spcBef>
                <a:spcPts val="600"/>
              </a:spcBef>
            </a:pPr>
            <a:r>
              <a:rPr lang="nl-NL" sz="1800" b="1"/>
              <a:t>Inleiding</a:t>
            </a:r>
            <a:r>
              <a:rPr lang="nl-NL" sz="1800"/>
              <a:t> </a:t>
            </a:r>
          </a:p>
          <a:p>
            <a:pPr marL="575945" lvl="1" indent="-287655">
              <a:spcBef>
                <a:spcPts val="600"/>
              </a:spcBef>
            </a:pPr>
            <a:r>
              <a:rPr lang="nl-NL" sz="1800">
                <a:cs typeface="Poppins"/>
              </a:rPr>
              <a:t>Voorstelronde</a:t>
            </a:r>
          </a:p>
          <a:p>
            <a:pPr marL="575945" lvl="1" indent="-287655">
              <a:spcBef>
                <a:spcPts val="600"/>
              </a:spcBef>
            </a:pPr>
            <a:r>
              <a:rPr lang="nl-NL" sz="1800">
                <a:cs typeface="Poppins"/>
              </a:rPr>
              <a:t>L</a:t>
            </a:r>
            <a:r>
              <a:rPr lang="nl-NL" sz="1800"/>
              <a:t>eerdoelen</a:t>
            </a:r>
            <a:endParaRPr lang="nl-NL" sz="1800">
              <a:cs typeface="Poppins"/>
            </a:endParaRPr>
          </a:p>
          <a:p>
            <a:pPr marL="287655" indent="-287655">
              <a:spcBef>
                <a:spcPts val="600"/>
              </a:spcBef>
            </a:pPr>
            <a:r>
              <a:rPr lang="nl-NL" sz="1800" b="1"/>
              <a:t>Essentie Individueel zorgplan</a:t>
            </a:r>
            <a:endParaRPr lang="nl-NL" sz="1800" b="1">
              <a:cs typeface="Poppins"/>
            </a:endParaRPr>
          </a:p>
          <a:p>
            <a:pPr marL="575945" lvl="1" indent="-287655">
              <a:spcBef>
                <a:spcPts val="600"/>
              </a:spcBef>
            </a:pPr>
            <a:r>
              <a:rPr lang="nl-NL" sz="1800"/>
              <a:t>Wat is het individueel zorgplan?</a:t>
            </a:r>
            <a:endParaRPr lang="nl-NL" sz="1800">
              <a:cs typeface="Poppins"/>
            </a:endParaRPr>
          </a:p>
          <a:p>
            <a:pPr marL="287655" indent="-287655">
              <a:spcBef>
                <a:spcPts val="600"/>
              </a:spcBef>
            </a:pPr>
            <a:r>
              <a:rPr lang="nl-NL" sz="1800" b="1"/>
              <a:t>Aan de slag </a:t>
            </a:r>
            <a:endParaRPr lang="nl-NL" sz="1800" b="1">
              <a:cs typeface="Poppins"/>
            </a:endParaRPr>
          </a:p>
          <a:p>
            <a:pPr marL="287655" indent="-287655">
              <a:spcBef>
                <a:spcPts val="600"/>
              </a:spcBef>
            </a:pPr>
            <a:r>
              <a:rPr lang="nl-NL" sz="1800" b="1"/>
              <a:t>Reflecteren op eigen handelen</a:t>
            </a:r>
            <a:endParaRPr lang="nl-NL" sz="1800" b="1">
              <a:cs typeface="Poppins"/>
            </a:endParaRPr>
          </a:p>
          <a:p>
            <a:pPr marL="287655" indent="-287655">
              <a:spcBef>
                <a:spcPts val="600"/>
              </a:spcBef>
            </a:pPr>
            <a:r>
              <a:rPr lang="nl-NL" sz="1800" b="1"/>
              <a:t>Plenaire terugkoppeling</a:t>
            </a:r>
            <a:endParaRPr lang="nl-NL" sz="1800" b="1">
              <a:cs typeface="Poppins"/>
            </a:endParaRPr>
          </a:p>
        </p:txBody>
      </p:sp>
      <p:sp>
        <p:nvSpPr>
          <p:cNvPr id="6" name="Tijdelijke aanduiding voor dianummer 5">
            <a:extLst>
              <a:ext uri="{FF2B5EF4-FFF2-40B4-BE49-F238E27FC236}">
                <a16:creationId xmlns:a16="http://schemas.microsoft.com/office/drawing/2014/main" id="{1B8FE0CD-ECE0-7B30-25C0-56C37C6B83EA}"/>
              </a:ext>
            </a:extLst>
          </p:cNvPr>
          <p:cNvSpPr>
            <a:spLocks noGrp="1"/>
          </p:cNvSpPr>
          <p:nvPr>
            <p:ph type="sldNum" sz="quarter" idx="12"/>
          </p:nvPr>
        </p:nvSpPr>
        <p:spPr/>
        <p:txBody>
          <a:bodyPr/>
          <a:lstStyle/>
          <a:p>
            <a:fld id="{5EAD46FD-55B7-4B35-9571-DF03CD73F6D9}" type="slidenum">
              <a:rPr lang="nl-NL" smtClean="0"/>
              <a:t>4</a:t>
            </a:fld>
            <a:endParaRPr lang="nl-NL"/>
          </a:p>
        </p:txBody>
      </p:sp>
    </p:spTree>
    <p:extLst>
      <p:ext uri="{BB962C8B-B14F-4D97-AF65-F5344CB8AC3E}">
        <p14:creationId xmlns:p14="http://schemas.microsoft.com/office/powerpoint/2010/main" val="29792462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0EDF6B68-DA54-2986-D44B-05022A2B0F2D}"/>
              </a:ext>
            </a:extLst>
          </p:cNvPr>
          <p:cNvSpPr>
            <a:spLocks noGrp="1"/>
          </p:cNvSpPr>
          <p:nvPr>
            <p:ph type="title"/>
          </p:nvPr>
        </p:nvSpPr>
        <p:spPr>
          <a:xfrm>
            <a:off x="704851" y="635415"/>
            <a:ext cx="3949148" cy="449251"/>
          </a:xfrm>
        </p:spPr>
        <p:txBody>
          <a:bodyPr/>
          <a:lstStyle/>
          <a:p>
            <a:r>
              <a:rPr lang="nl-NL" sz="3200"/>
              <a:t>Voorstelronde</a:t>
            </a:r>
          </a:p>
        </p:txBody>
      </p:sp>
      <p:sp>
        <p:nvSpPr>
          <p:cNvPr id="6" name="Tijdelijke aanduiding voor dianummer 5">
            <a:extLst>
              <a:ext uri="{FF2B5EF4-FFF2-40B4-BE49-F238E27FC236}">
                <a16:creationId xmlns:a16="http://schemas.microsoft.com/office/drawing/2014/main" id="{1B8FE0CD-ECE0-7B30-25C0-56C37C6B83EA}"/>
              </a:ext>
            </a:extLst>
          </p:cNvPr>
          <p:cNvSpPr>
            <a:spLocks noGrp="1"/>
          </p:cNvSpPr>
          <p:nvPr>
            <p:ph type="sldNum" sz="quarter" idx="12"/>
          </p:nvPr>
        </p:nvSpPr>
        <p:spPr/>
        <p:txBody>
          <a:bodyPr/>
          <a:lstStyle/>
          <a:p>
            <a:fld id="{5EAD46FD-55B7-4B35-9571-DF03CD73F6D9}" type="slidenum">
              <a:rPr lang="nl-NL" smtClean="0"/>
              <a:t>5</a:t>
            </a:fld>
            <a:endParaRPr lang="nl-NL"/>
          </a:p>
        </p:txBody>
      </p:sp>
      <p:sp>
        <p:nvSpPr>
          <p:cNvPr id="10" name="Tijdelijke aanduiding voor inhoud 7">
            <a:extLst>
              <a:ext uri="{FF2B5EF4-FFF2-40B4-BE49-F238E27FC236}">
                <a16:creationId xmlns:a16="http://schemas.microsoft.com/office/drawing/2014/main" id="{0AFA99E9-A936-FEA0-C97B-FC32E5F1AB3D}"/>
              </a:ext>
            </a:extLst>
          </p:cNvPr>
          <p:cNvSpPr txBox="1">
            <a:spLocks/>
          </p:cNvSpPr>
          <p:nvPr/>
        </p:nvSpPr>
        <p:spPr>
          <a:xfrm>
            <a:off x="704851" y="1503124"/>
            <a:ext cx="5391148" cy="4007318"/>
          </a:xfrm>
          <a:prstGeom prst="rect">
            <a:avLst/>
          </a:prstGeom>
        </p:spPr>
        <p:txBody>
          <a:bodyPr vert="horz" lIns="0" tIns="0" rIns="0" bIns="0" rtlCol="0">
            <a:noAutofit/>
          </a:bodyPr>
          <a:lstStyle>
            <a:lvl1pPr marL="288000" indent="-288000" algn="l" defTabSz="914400" rtl="0" eaLnBrk="1" latinLnBrk="0" hangingPunct="1">
              <a:lnSpc>
                <a:spcPct val="110000"/>
              </a:lnSpc>
              <a:spcBef>
                <a:spcPts val="0"/>
              </a:spcBef>
              <a:buFont typeface="Arial" panose="020B0604020202020204" pitchFamily="34" charset="0"/>
              <a:buChar char="•"/>
              <a:defRPr sz="1200" kern="1200">
                <a:solidFill>
                  <a:schemeClr val="tx1"/>
                </a:solidFill>
                <a:latin typeface="+mn-lt"/>
                <a:ea typeface="+mn-ea"/>
                <a:cs typeface="+mn-cs"/>
              </a:defRPr>
            </a:lvl1pPr>
            <a:lvl2pPr marL="576000" indent="-288000" algn="l" defTabSz="914400" rtl="0" eaLnBrk="1" latinLnBrk="0" hangingPunct="1">
              <a:lnSpc>
                <a:spcPct val="110000"/>
              </a:lnSpc>
              <a:spcBef>
                <a:spcPts val="0"/>
              </a:spcBef>
              <a:buClr>
                <a:schemeClr val="accent2"/>
              </a:buClr>
              <a:buFont typeface="Arial" panose="020B0604020202020204" pitchFamily="34" charset="0"/>
              <a:buChar char="•"/>
              <a:defRPr sz="1200" kern="1200">
                <a:solidFill>
                  <a:schemeClr val="tx1"/>
                </a:solidFill>
                <a:latin typeface="+mn-lt"/>
                <a:ea typeface="+mn-ea"/>
                <a:cs typeface="+mn-cs"/>
              </a:defRPr>
            </a:lvl2pPr>
            <a:lvl3pPr marL="864000" indent="-288000" algn="l" defTabSz="914400" rtl="0" eaLnBrk="1" latinLnBrk="0" hangingPunct="1">
              <a:lnSpc>
                <a:spcPct val="110000"/>
              </a:lnSpc>
              <a:spcBef>
                <a:spcPts val="0"/>
              </a:spcBef>
              <a:buClr>
                <a:schemeClr val="accent3"/>
              </a:buClr>
              <a:buFont typeface="Arial" panose="020B0604020202020204" pitchFamily="34" charset="0"/>
              <a:buChar char="•"/>
              <a:defRPr sz="1200" kern="1200">
                <a:solidFill>
                  <a:schemeClr val="tx1"/>
                </a:solidFill>
                <a:latin typeface="+mn-lt"/>
                <a:ea typeface="+mn-ea"/>
                <a:cs typeface="+mn-cs"/>
              </a:defRPr>
            </a:lvl3pPr>
            <a:lvl4pPr marL="0" indent="0" algn="l" defTabSz="914400" rtl="0" eaLnBrk="1" latinLnBrk="0" hangingPunct="1">
              <a:lnSpc>
                <a:spcPct val="110000"/>
              </a:lnSpc>
              <a:spcBef>
                <a:spcPts val="0"/>
              </a:spcBef>
              <a:buFont typeface="Arial" panose="020B0604020202020204" pitchFamily="34" charset="0"/>
              <a:buNone/>
              <a:defRPr sz="1600" b="1" kern="1200">
                <a:solidFill>
                  <a:schemeClr val="tx1"/>
                </a:solidFill>
                <a:latin typeface="+mj-lt"/>
                <a:ea typeface="+mn-ea"/>
                <a:cs typeface="+mn-cs"/>
              </a:defRPr>
            </a:lvl4pPr>
            <a:lvl5pPr marL="0" indent="0" algn="l" defTabSz="914400" rtl="0" eaLnBrk="1" latinLnBrk="0" hangingPunct="1">
              <a:lnSpc>
                <a:spcPct val="110000"/>
              </a:lnSpc>
              <a:spcBef>
                <a:spcPts val="0"/>
              </a:spcBef>
              <a:buFont typeface="+mj-lt"/>
              <a:buNone/>
              <a:defRPr sz="1600" b="1" kern="1200">
                <a:solidFill>
                  <a:schemeClr val="accent2"/>
                </a:solidFill>
                <a:latin typeface="+mn-lt"/>
                <a:ea typeface="+mn-ea"/>
                <a:cs typeface="+mn-cs"/>
              </a:defRPr>
            </a:lvl5pPr>
            <a:lvl6pPr marL="0" indent="0" algn="l" defTabSz="914400" rtl="0" eaLnBrk="1" latinLnBrk="0" hangingPunct="1">
              <a:lnSpc>
                <a:spcPct val="110000"/>
              </a:lnSpc>
              <a:spcBef>
                <a:spcPts val="0"/>
              </a:spcBef>
              <a:buFont typeface="+mj-lt"/>
              <a:buNone/>
              <a:defRPr sz="1200" kern="1200">
                <a:solidFill>
                  <a:schemeClr val="tx1"/>
                </a:solidFill>
                <a:latin typeface="Poppins Medium" panose="00000600000000000000" pitchFamily="2" charset="0"/>
                <a:ea typeface="+mn-ea"/>
                <a:cs typeface="Poppins Medium" panose="00000600000000000000" pitchFamily="2" charset="0"/>
              </a:defRPr>
            </a:lvl6pPr>
            <a:lvl7pPr marL="0" indent="0" algn="l" defTabSz="914400" rtl="0" eaLnBrk="1" latinLnBrk="0" hangingPunct="1">
              <a:lnSpc>
                <a:spcPct val="110000"/>
              </a:lnSpc>
              <a:spcBef>
                <a:spcPts val="0"/>
              </a:spcBef>
              <a:buFont typeface="+mj-lt"/>
              <a:buNone/>
              <a:defRPr sz="1200" kern="1200">
                <a:solidFill>
                  <a:schemeClr val="accent2"/>
                </a:solidFill>
                <a:latin typeface="Poppins Medium" panose="00000600000000000000" pitchFamily="2" charset="0"/>
                <a:ea typeface="+mn-ea"/>
                <a:cs typeface="Poppins Medium" panose="00000600000000000000" pitchFamily="2" charset="0"/>
              </a:defRPr>
            </a:lvl7pPr>
            <a:lvl8pPr marL="288000" indent="-288000" algn="l" defTabSz="914400" rtl="0" eaLnBrk="1" latinLnBrk="0" hangingPunct="1">
              <a:lnSpc>
                <a:spcPct val="110000"/>
              </a:lnSpc>
              <a:spcBef>
                <a:spcPts val="0"/>
              </a:spcBef>
              <a:buFont typeface="+mj-lt"/>
              <a:buAutoNum type="arabicPeriod"/>
              <a:defRPr sz="1200" kern="1200">
                <a:solidFill>
                  <a:schemeClr val="tx1"/>
                </a:solidFill>
                <a:latin typeface="+mn-lt"/>
                <a:ea typeface="+mn-ea"/>
                <a:cs typeface="+mn-cs"/>
              </a:defRPr>
            </a:lvl8pPr>
            <a:lvl9pPr marL="0" indent="0" algn="l" defTabSz="914400" rtl="0" eaLnBrk="1" latinLnBrk="0" hangingPunct="1">
              <a:lnSpc>
                <a:spcPct val="110000"/>
              </a:lnSpc>
              <a:spcBef>
                <a:spcPts val="0"/>
              </a:spcBef>
              <a:buFont typeface="Segoe UI" panose="020B0502040204020203" pitchFamily="34" charset="0"/>
              <a:buNone/>
              <a:defRPr sz="800" kern="1200">
                <a:solidFill>
                  <a:schemeClr val="tx1"/>
                </a:solidFill>
                <a:latin typeface="+mn-lt"/>
                <a:ea typeface="+mn-ea"/>
                <a:cs typeface="+mn-cs"/>
              </a:defRPr>
            </a:lvl9pPr>
          </a:lstStyle>
          <a:p>
            <a:pPr marL="0" indent="0" fontAlgn="base">
              <a:buFont typeface="Arial" panose="020B0604020202020204" pitchFamily="34" charset="0"/>
              <a:buNone/>
            </a:pPr>
            <a:endParaRPr lang="nl-NL" sz="1600"/>
          </a:p>
        </p:txBody>
      </p:sp>
      <p:sp>
        <p:nvSpPr>
          <p:cNvPr id="2" name="Tekstvak 1">
            <a:extLst>
              <a:ext uri="{FF2B5EF4-FFF2-40B4-BE49-F238E27FC236}">
                <a16:creationId xmlns:a16="http://schemas.microsoft.com/office/drawing/2014/main" id="{09AB7878-7A42-9699-FE6F-ED465CA7371F}"/>
              </a:ext>
            </a:extLst>
          </p:cNvPr>
          <p:cNvSpPr txBox="1"/>
          <p:nvPr/>
        </p:nvSpPr>
        <p:spPr>
          <a:xfrm>
            <a:off x="704851" y="1593849"/>
            <a:ext cx="10383452" cy="1231106"/>
          </a:xfrm>
          <a:prstGeom prst="rect">
            <a:avLst/>
          </a:prstGeom>
          <a:noFill/>
        </p:spPr>
        <p:txBody>
          <a:bodyPr wrap="square">
            <a:spAutoFit/>
          </a:bodyPr>
          <a:lstStyle/>
          <a:p>
            <a:endParaRPr lang="nl-NL"/>
          </a:p>
          <a:p>
            <a:pPr marL="285750" indent="-285750">
              <a:spcBef>
                <a:spcPts val="1200"/>
              </a:spcBef>
              <a:buFont typeface="Arial" panose="020B0604020202020204" pitchFamily="34" charset="0"/>
              <a:buChar char="•"/>
            </a:pPr>
            <a:r>
              <a:rPr lang="nl-NL"/>
              <a:t>Stel jezelf kort voor</a:t>
            </a:r>
          </a:p>
          <a:p>
            <a:pPr marL="285750" indent="-285750">
              <a:spcBef>
                <a:spcPts val="1200"/>
              </a:spcBef>
              <a:buFont typeface="Arial" panose="020B0604020202020204" pitchFamily="34" charset="0"/>
              <a:buChar char="•"/>
            </a:pPr>
            <a:r>
              <a:rPr lang="nl-NL"/>
              <a:t>Wat wil je vandaag graag leren?</a:t>
            </a:r>
          </a:p>
        </p:txBody>
      </p:sp>
    </p:spTree>
    <p:extLst>
      <p:ext uri="{BB962C8B-B14F-4D97-AF65-F5344CB8AC3E}">
        <p14:creationId xmlns:p14="http://schemas.microsoft.com/office/powerpoint/2010/main" val="32929768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0EDF6B68-DA54-2986-D44B-05022A2B0F2D}"/>
              </a:ext>
            </a:extLst>
          </p:cNvPr>
          <p:cNvSpPr>
            <a:spLocks noGrp="1"/>
          </p:cNvSpPr>
          <p:nvPr>
            <p:ph type="title"/>
          </p:nvPr>
        </p:nvSpPr>
        <p:spPr/>
        <p:txBody>
          <a:bodyPr/>
          <a:lstStyle/>
          <a:p>
            <a:r>
              <a:rPr lang="nl-NL" sz="3200"/>
              <a:t>Leerdoelen</a:t>
            </a:r>
          </a:p>
        </p:txBody>
      </p:sp>
      <p:sp>
        <p:nvSpPr>
          <p:cNvPr id="6" name="Tijdelijke aanduiding voor dianummer 5">
            <a:extLst>
              <a:ext uri="{FF2B5EF4-FFF2-40B4-BE49-F238E27FC236}">
                <a16:creationId xmlns:a16="http://schemas.microsoft.com/office/drawing/2014/main" id="{1B8FE0CD-ECE0-7B30-25C0-56C37C6B83EA}"/>
              </a:ext>
            </a:extLst>
          </p:cNvPr>
          <p:cNvSpPr>
            <a:spLocks noGrp="1"/>
          </p:cNvSpPr>
          <p:nvPr>
            <p:ph type="sldNum" sz="quarter" idx="12"/>
          </p:nvPr>
        </p:nvSpPr>
        <p:spPr/>
        <p:txBody>
          <a:bodyPr/>
          <a:lstStyle/>
          <a:p>
            <a:fld id="{5EAD46FD-55B7-4B35-9571-DF03CD73F6D9}" type="slidenum">
              <a:rPr lang="nl-NL" smtClean="0"/>
              <a:t>6</a:t>
            </a:fld>
            <a:endParaRPr lang="nl-NL"/>
          </a:p>
        </p:txBody>
      </p:sp>
      <p:sp>
        <p:nvSpPr>
          <p:cNvPr id="10" name="Tijdelijke aanduiding voor inhoud 7">
            <a:extLst>
              <a:ext uri="{FF2B5EF4-FFF2-40B4-BE49-F238E27FC236}">
                <a16:creationId xmlns:a16="http://schemas.microsoft.com/office/drawing/2014/main" id="{0AFA99E9-A936-FEA0-C97B-FC32E5F1AB3D}"/>
              </a:ext>
            </a:extLst>
          </p:cNvPr>
          <p:cNvSpPr txBox="1">
            <a:spLocks/>
          </p:cNvSpPr>
          <p:nvPr/>
        </p:nvSpPr>
        <p:spPr>
          <a:xfrm>
            <a:off x="704851" y="1503124"/>
            <a:ext cx="5391148" cy="4007318"/>
          </a:xfrm>
          <a:prstGeom prst="rect">
            <a:avLst/>
          </a:prstGeom>
        </p:spPr>
        <p:txBody>
          <a:bodyPr vert="horz" lIns="0" tIns="0" rIns="0" bIns="0" rtlCol="0">
            <a:noAutofit/>
          </a:bodyPr>
          <a:lstStyle>
            <a:lvl1pPr marL="288000" indent="-288000" algn="l" defTabSz="914400" rtl="0" eaLnBrk="1" latinLnBrk="0" hangingPunct="1">
              <a:lnSpc>
                <a:spcPct val="110000"/>
              </a:lnSpc>
              <a:spcBef>
                <a:spcPts val="0"/>
              </a:spcBef>
              <a:buFont typeface="Arial" panose="020B0604020202020204" pitchFamily="34" charset="0"/>
              <a:buChar char="•"/>
              <a:defRPr sz="1200" kern="1200">
                <a:solidFill>
                  <a:schemeClr val="tx1"/>
                </a:solidFill>
                <a:latin typeface="+mn-lt"/>
                <a:ea typeface="+mn-ea"/>
                <a:cs typeface="+mn-cs"/>
              </a:defRPr>
            </a:lvl1pPr>
            <a:lvl2pPr marL="576000" indent="-288000" algn="l" defTabSz="914400" rtl="0" eaLnBrk="1" latinLnBrk="0" hangingPunct="1">
              <a:lnSpc>
                <a:spcPct val="110000"/>
              </a:lnSpc>
              <a:spcBef>
                <a:spcPts val="0"/>
              </a:spcBef>
              <a:buClr>
                <a:schemeClr val="accent2"/>
              </a:buClr>
              <a:buFont typeface="Arial" panose="020B0604020202020204" pitchFamily="34" charset="0"/>
              <a:buChar char="•"/>
              <a:defRPr sz="1200" kern="1200">
                <a:solidFill>
                  <a:schemeClr val="tx1"/>
                </a:solidFill>
                <a:latin typeface="+mn-lt"/>
                <a:ea typeface="+mn-ea"/>
                <a:cs typeface="+mn-cs"/>
              </a:defRPr>
            </a:lvl2pPr>
            <a:lvl3pPr marL="864000" indent="-288000" algn="l" defTabSz="914400" rtl="0" eaLnBrk="1" latinLnBrk="0" hangingPunct="1">
              <a:lnSpc>
                <a:spcPct val="110000"/>
              </a:lnSpc>
              <a:spcBef>
                <a:spcPts val="0"/>
              </a:spcBef>
              <a:buClr>
                <a:schemeClr val="accent3"/>
              </a:buClr>
              <a:buFont typeface="Arial" panose="020B0604020202020204" pitchFamily="34" charset="0"/>
              <a:buChar char="•"/>
              <a:defRPr sz="1200" kern="1200">
                <a:solidFill>
                  <a:schemeClr val="tx1"/>
                </a:solidFill>
                <a:latin typeface="+mn-lt"/>
                <a:ea typeface="+mn-ea"/>
                <a:cs typeface="+mn-cs"/>
              </a:defRPr>
            </a:lvl3pPr>
            <a:lvl4pPr marL="0" indent="0" algn="l" defTabSz="914400" rtl="0" eaLnBrk="1" latinLnBrk="0" hangingPunct="1">
              <a:lnSpc>
                <a:spcPct val="110000"/>
              </a:lnSpc>
              <a:spcBef>
                <a:spcPts val="0"/>
              </a:spcBef>
              <a:buFont typeface="Arial" panose="020B0604020202020204" pitchFamily="34" charset="0"/>
              <a:buNone/>
              <a:defRPr sz="1600" b="1" kern="1200">
                <a:solidFill>
                  <a:schemeClr val="tx1"/>
                </a:solidFill>
                <a:latin typeface="+mj-lt"/>
                <a:ea typeface="+mn-ea"/>
                <a:cs typeface="+mn-cs"/>
              </a:defRPr>
            </a:lvl4pPr>
            <a:lvl5pPr marL="0" indent="0" algn="l" defTabSz="914400" rtl="0" eaLnBrk="1" latinLnBrk="0" hangingPunct="1">
              <a:lnSpc>
                <a:spcPct val="110000"/>
              </a:lnSpc>
              <a:spcBef>
                <a:spcPts val="0"/>
              </a:spcBef>
              <a:buFont typeface="+mj-lt"/>
              <a:buNone/>
              <a:defRPr sz="1600" b="1" kern="1200">
                <a:solidFill>
                  <a:schemeClr val="accent2"/>
                </a:solidFill>
                <a:latin typeface="+mn-lt"/>
                <a:ea typeface="+mn-ea"/>
                <a:cs typeface="+mn-cs"/>
              </a:defRPr>
            </a:lvl5pPr>
            <a:lvl6pPr marL="0" indent="0" algn="l" defTabSz="914400" rtl="0" eaLnBrk="1" latinLnBrk="0" hangingPunct="1">
              <a:lnSpc>
                <a:spcPct val="110000"/>
              </a:lnSpc>
              <a:spcBef>
                <a:spcPts val="0"/>
              </a:spcBef>
              <a:buFont typeface="+mj-lt"/>
              <a:buNone/>
              <a:defRPr sz="1200" kern="1200">
                <a:solidFill>
                  <a:schemeClr val="tx1"/>
                </a:solidFill>
                <a:latin typeface="Poppins Medium" panose="00000600000000000000" pitchFamily="2" charset="0"/>
                <a:ea typeface="+mn-ea"/>
                <a:cs typeface="Poppins Medium" panose="00000600000000000000" pitchFamily="2" charset="0"/>
              </a:defRPr>
            </a:lvl6pPr>
            <a:lvl7pPr marL="0" indent="0" algn="l" defTabSz="914400" rtl="0" eaLnBrk="1" latinLnBrk="0" hangingPunct="1">
              <a:lnSpc>
                <a:spcPct val="110000"/>
              </a:lnSpc>
              <a:spcBef>
                <a:spcPts val="0"/>
              </a:spcBef>
              <a:buFont typeface="+mj-lt"/>
              <a:buNone/>
              <a:defRPr sz="1200" kern="1200">
                <a:solidFill>
                  <a:schemeClr val="accent2"/>
                </a:solidFill>
                <a:latin typeface="Poppins Medium" panose="00000600000000000000" pitchFamily="2" charset="0"/>
                <a:ea typeface="+mn-ea"/>
                <a:cs typeface="Poppins Medium" panose="00000600000000000000" pitchFamily="2" charset="0"/>
              </a:defRPr>
            </a:lvl7pPr>
            <a:lvl8pPr marL="288000" indent="-288000" algn="l" defTabSz="914400" rtl="0" eaLnBrk="1" latinLnBrk="0" hangingPunct="1">
              <a:lnSpc>
                <a:spcPct val="110000"/>
              </a:lnSpc>
              <a:spcBef>
                <a:spcPts val="0"/>
              </a:spcBef>
              <a:buFont typeface="+mj-lt"/>
              <a:buAutoNum type="arabicPeriod"/>
              <a:defRPr sz="1200" kern="1200">
                <a:solidFill>
                  <a:schemeClr val="tx1"/>
                </a:solidFill>
                <a:latin typeface="+mn-lt"/>
                <a:ea typeface="+mn-ea"/>
                <a:cs typeface="+mn-cs"/>
              </a:defRPr>
            </a:lvl8pPr>
            <a:lvl9pPr marL="0" indent="0" algn="l" defTabSz="914400" rtl="0" eaLnBrk="1" latinLnBrk="0" hangingPunct="1">
              <a:lnSpc>
                <a:spcPct val="110000"/>
              </a:lnSpc>
              <a:spcBef>
                <a:spcPts val="0"/>
              </a:spcBef>
              <a:buFont typeface="Segoe UI" panose="020B0502040204020203" pitchFamily="34" charset="0"/>
              <a:buNone/>
              <a:defRPr sz="800" kern="1200">
                <a:solidFill>
                  <a:schemeClr val="tx1"/>
                </a:solidFill>
                <a:latin typeface="+mn-lt"/>
                <a:ea typeface="+mn-ea"/>
                <a:cs typeface="+mn-cs"/>
              </a:defRPr>
            </a:lvl9pPr>
          </a:lstStyle>
          <a:p>
            <a:pPr marL="0" indent="0" fontAlgn="base">
              <a:buFont typeface="Arial" panose="020B0604020202020204" pitchFamily="34" charset="0"/>
              <a:buNone/>
            </a:pPr>
            <a:endParaRPr lang="nl-NL" sz="1600"/>
          </a:p>
        </p:txBody>
      </p:sp>
      <p:sp>
        <p:nvSpPr>
          <p:cNvPr id="12" name="Tekstvak 11">
            <a:extLst>
              <a:ext uri="{FF2B5EF4-FFF2-40B4-BE49-F238E27FC236}">
                <a16:creationId xmlns:a16="http://schemas.microsoft.com/office/drawing/2014/main" id="{3F5A8134-E7D5-CE49-8A49-368D6389E008}"/>
              </a:ext>
            </a:extLst>
          </p:cNvPr>
          <p:cNvSpPr txBox="1"/>
          <p:nvPr/>
        </p:nvSpPr>
        <p:spPr>
          <a:xfrm>
            <a:off x="704851" y="1593849"/>
            <a:ext cx="10383452" cy="2862322"/>
          </a:xfrm>
          <a:prstGeom prst="rect">
            <a:avLst/>
          </a:prstGeom>
          <a:noFill/>
        </p:spPr>
        <p:txBody>
          <a:bodyPr wrap="square" lIns="91440" tIns="45720" rIns="91440" bIns="45720" anchor="t">
            <a:spAutoFit/>
          </a:bodyPr>
          <a:lstStyle/>
          <a:p>
            <a:r>
              <a:rPr lang="nl-NL">
                <a:cs typeface="Poppins"/>
              </a:rPr>
              <a:t>De deelnemer:  </a:t>
            </a:r>
            <a:endParaRPr lang="nl-NL">
              <a:highlight>
                <a:srgbClr val="FFFF00"/>
              </a:highlight>
              <a:cs typeface="Poppins"/>
            </a:endParaRPr>
          </a:p>
          <a:p>
            <a:endParaRPr lang="nl-NL">
              <a:cs typeface="Poppins"/>
            </a:endParaRPr>
          </a:p>
          <a:p>
            <a:pPr marL="285750" indent="-285750">
              <a:buFont typeface="Arial" panose="020B0604020202020204" pitchFamily="34" charset="0"/>
              <a:buChar char="•"/>
            </a:pPr>
            <a:r>
              <a:rPr lang="nl-NL">
                <a:cs typeface="Poppins"/>
              </a:rPr>
              <a:t>begrijpt het belang van starten van het individueel zorgplan op het juiste moment en daarbij de juiste vragen te stellen om de waarden, wensen en behoeften van de patiënt en diens naasten te achterhalen</a:t>
            </a:r>
          </a:p>
          <a:p>
            <a:pPr marL="285750" indent="-285750">
              <a:buFont typeface="Arial" panose="020B0604020202020204" pitchFamily="34" charset="0"/>
              <a:buChar char="•"/>
            </a:pPr>
            <a:endParaRPr lang="nl-NL">
              <a:cs typeface="Poppins"/>
            </a:endParaRPr>
          </a:p>
          <a:p>
            <a:pPr marL="285750" indent="-285750">
              <a:buFont typeface="Arial" panose="020B0604020202020204" pitchFamily="34" charset="0"/>
              <a:buChar char="•"/>
            </a:pPr>
            <a:r>
              <a:rPr lang="nl-NL">
                <a:cs typeface="Poppins"/>
              </a:rPr>
              <a:t>is in staat om de gemaakte afspraken voortkomend uit het proces van gezamenlijke besluitvorming door informatieoverdracht te borgen</a:t>
            </a:r>
          </a:p>
          <a:p>
            <a:pPr marL="285750" indent="-285750">
              <a:buFont typeface="Arial" panose="020B0604020202020204" pitchFamily="34" charset="0"/>
              <a:buChar char="•"/>
            </a:pPr>
            <a:endParaRPr lang="nl-NL">
              <a:cs typeface="Poppins"/>
            </a:endParaRPr>
          </a:p>
          <a:p>
            <a:pPr marL="285750" indent="-285750">
              <a:buFont typeface="Arial" panose="020B0604020202020204" pitchFamily="34" charset="0"/>
              <a:buChar char="•"/>
            </a:pPr>
            <a:r>
              <a:rPr lang="nl-NL">
                <a:cs typeface="Poppins"/>
              </a:rPr>
              <a:t>is in staat te reflecteren op ervaringen vanuit de eigen praktijk</a:t>
            </a:r>
          </a:p>
        </p:txBody>
      </p:sp>
    </p:spTree>
    <p:extLst>
      <p:ext uri="{BB962C8B-B14F-4D97-AF65-F5344CB8AC3E}">
        <p14:creationId xmlns:p14="http://schemas.microsoft.com/office/powerpoint/2010/main" val="4097414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0EDF6B68-DA54-2986-D44B-05022A2B0F2D}"/>
              </a:ext>
            </a:extLst>
          </p:cNvPr>
          <p:cNvSpPr>
            <a:spLocks noGrp="1"/>
          </p:cNvSpPr>
          <p:nvPr>
            <p:ph type="title"/>
          </p:nvPr>
        </p:nvSpPr>
        <p:spPr/>
        <p:txBody>
          <a:bodyPr/>
          <a:lstStyle/>
          <a:p>
            <a:r>
              <a:rPr lang="nl-NL" sz="3200"/>
              <a:t>Wat is het individueel zorgplan</a:t>
            </a:r>
          </a:p>
        </p:txBody>
      </p:sp>
      <p:sp>
        <p:nvSpPr>
          <p:cNvPr id="6" name="Tijdelijke aanduiding voor dianummer 5">
            <a:extLst>
              <a:ext uri="{FF2B5EF4-FFF2-40B4-BE49-F238E27FC236}">
                <a16:creationId xmlns:a16="http://schemas.microsoft.com/office/drawing/2014/main" id="{1B8FE0CD-ECE0-7B30-25C0-56C37C6B83EA}"/>
              </a:ext>
            </a:extLst>
          </p:cNvPr>
          <p:cNvSpPr>
            <a:spLocks noGrp="1"/>
          </p:cNvSpPr>
          <p:nvPr>
            <p:ph type="sldNum" sz="quarter" idx="12"/>
          </p:nvPr>
        </p:nvSpPr>
        <p:spPr/>
        <p:txBody>
          <a:bodyPr/>
          <a:lstStyle/>
          <a:p>
            <a:fld id="{5EAD46FD-55B7-4B35-9571-DF03CD73F6D9}" type="slidenum">
              <a:rPr lang="nl-NL" smtClean="0"/>
              <a:t>7</a:t>
            </a:fld>
            <a:endParaRPr lang="nl-NL"/>
          </a:p>
        </p:txBody>
      </p:sp>
      <p:sp>
        <p:nvSpPr>
          <p:cNvPr id="10" name="Tijdelijke aanduiding voor inhoud 7">
            <a:extLst>
              <a:ext uri="{FF2B5EF4-FFF2-40B4-BE49-F238E27FC236}">
                <a16:creationId xmlns:a16="http://schemas.microsoft.com/office/drawing/2014/main" id="{0AFA99E9-A936-FEA0-C97B-FC32E5F1AB3D}"/>
              </a:ext>
            </a:extLst>
          </p:cNvPr>
          <p:cNvSpPr txBox="1">
            <a:spLocks/>
          </p:cNvSpPr>
          <p:nvPr/>
        </p:nvSpPr>
        <p:spPr>
          <a:xfrm>
            <a:off x="704852" y="1893454"/>
            <a:ext cx="9790870" cy="3616987"/>
          </a:xfrm>
          <a:prstGeom prst="rect">
            <a:avLst/>
          </a:prstGeom>
        </p:spPr>
        <p:txBody>
          <a:bodyPr vert="horz" lIns="0" tIns="0" rIns="0" bIns="0" rtlCol="0">
            <a:noAutofit/>
          </a:bodyPr>
          <a:lstStyle>
            <a:lvl1pPr marL="288000" indent="-288000" algn="l" defTabSz="914400" rtl="0" eaLnBrk="1" latinLnBrk="0" hangingPunct="1">
              <a:lnSpc>
                <a:spcPct val="110000"/>
              </a:lnSpc>
              <a:spcBef>
                <a:spcPts val="0"/>
              </a:spcBef>
              <a:buFont typeface="Arial" panose="020B0604020202020204" pitchFamily="34" charset="0"/>
              <a:buChar char="•"/>
              <a:defRPr sz="1200" kern="1200">
                <a:solidFill>
                  <a:schemeClr val="tx1"/>
                </a:solidFill>
                <a:latin typeface="+mn-lt"/>
                <a:ea typeface="+mn-ea"/>
                <a:cs typeface="+mn-cs"/>
              </a:defRPr>
            </a:lvl1pPr>
            <a:lvl2pPr marL="576000" indent="-288000" algn="l" defTabSz="914400" rtl="0" eaLnBrk="1" latinLnBrk="0" hangingPunct="1">
              <a:lnSpc>
                <a:spcPct val="110000"/>
              </a:lnSpc>
              <a:spcBef>
                <a:spcPts val="0"/>
              </a:spcBef>
              <a:buClr>
                <a:schemeClr val="accent2"/>
              </a:buClr>
              <a:buFont typeface="Arial" panose="020B0604020202020204" pitchFamily="34" charset="0"/>
              <a:buChar char="•"/>
              <a:defRPr sz="1200" kern="1200">
                <a:solidFill>
                  <a:schemeClr val="tx1"/>
                </a:solidFill>
                <a:latin typeface="+mn-lt"/>
                <a:ea typeface="+mn-ea"/>
                <a:cs typeface="+mn-cs"/>
              </a:defRPr>
            </a:lvl2pPr>
            <a:lvl3pPr marL="864000" indent="-288000" algn="l" defTabSz="914400" rtl="0" eaLnBrk="1" latinLnBrk="0" hangingPunct="1">
              <a:lnSpc>
                <a:spcPct val="110000"/>
              </a:lnSpc>
              <a:spcBef>
                <a:spcPts val="0"/>
              </a:spcBef>
              <a:buClr>
                <a:schemeClr val="accent3"/>
              </a:buClr>
              <a:buFont typeface="Arial" panose="020B0604020202020204" pitchFamily="34" charset="0"/>
              <a:buChar char="•"/>
              <a:defRPr sz="1200" kern="1200">
                <a:solidFill>
                  <a:schemeClr val="tx1"/>
                </a:solidFill>
                <a:latin typeface="+mn-lt"/>
                <a:ea typeface="+mn-ea"/>
                <a:cs typeface="+mn-cs"/>
              </a:defRPr>
            </a:lvl3pPr>
            <a:lvl4pPr marL="0" indent="0" algn="l" defTabSz="914400" rtl="0" eaLnBrk="1" latinLnBrk="0" hangingPunct="1">
              <a:lnSpc>
                <a:spcPct val="110000"/>
              </a:lnSpc>
              <a:spcBef>
                <a:spcPts val="0"/>
              </a:spcBef>
              <a:buFont typeface="Arial" panose="020B0604020202020204" pitchFamily="34" charset="0"/>
              <a:buNone/>
              <a:defRPr sz="1600" b="1" kern="1200">
                <a:solidFill>
                  <a:schemeClr val="tx1"/>
                </a:solidFill>
                <a:latin typeface="+mj-lt"/>
                <a:ea typeface="+mn-ea"/>
                <a:cs typeface="+mn-cs"/>
              </a:defRPr>
            </a:lvl4pPr>
            <a:lvl5pPr marL="0" indent="0" algn="l" defTabSz="914400" rtl="0" eaLnBrk="1" latinLnBrk="0" hangingPunct="1">
              <a:lnSpc>
                <a:spcPct val="110000"/>
              </a:lnSpc>
              <a:spcBef>
                <a:spcPts val="0"/>
              </a:spcBef>
              <a:buFont typeface="+mj-lt"/>
              <a:buNone/>
              <a:defRPr sz="1600" b="1" kern="1200">
                <a:solidFill>
                  <a:schemeClr val="accent2"/>
                </a:solidFill>
                <a:latin typeface="+mn-lt"/>
                <a:ea typeface="+mn-ea"/>
                <a:cs typeface="+mn-cs"/>
              </a:defRPr>
            </a:lvl5pPr>
            <a:lvl6pPr marL="0" indent="0" algn="l" defTabSz="914400" rtl="0" eaLnBrk="1" latinLnBrk="0" hangingPunct="1">
              <a:lnSpc>
                <a:spcPct val="110000"/>
              </a:lnSpc>
              <a:spcBef>
                <a:spcPts val="0"/>
              </a:spcBef>
              <a:buFont typeface="+mj-lt"/>
              <a:buNone/>
              <a:defRPr sz="1200" kern="1200">
                <a:solidFill>
                  <a:schemeClr val="tx1"/>
                </a:solidFill>
                <a:latin typeface="Poppins Medium" panose="00000600000000000000" pitchFamily="2" charset="0"/>
                <a:ea typeface="+mn-ea"/>
                <a:cs typeface="Poppins Medium" panose="00000600000000000000" pitchFamily="2" charset="0"/>
              </a:defRPr>
            </a:lvl6pPr>
            <a:lvl7pPr marL="0" indent="0" algn="l" defTabSz="914400" rtl="0" eaLnBrk="1" latinLnBrk="0" hangingPunct="1">
              <a:lnSpc>
                <a:spcPct val="110000"/>
              </a:lnSpc>
              <a:spcBef>
                <a:spcPts val="0"/>
              </a:spcBef>
              <a:buFont typeface="+mj-lt"/>
              <a:buNone/>
              <a:defRPr sz="1200" kern="1200">
                <a:solidFill>
                  <a:schemeClr val="accent2"/>
                </a:solidFill>
                <a:latin typeface="Poppins Medium" panose="00000600000000000000" pitchFamily="2" charset="0"/>
                <a:ea typeface="+mn-ea"/>
                <a:cs typeface="Poppins Medium" panose="00000600000000000000" pitchFamily="2" charset="0"/>
              </a:defRPr>
            </a:lvl7pPr>
            <a:lvl8pPr marL="288000" indent="-288000" algn="l" defTabSz="914400" rtl="0" eaLnBrk="1" latinLnBrk="0" hangingPunct="1">
              <a:lnSpc>
                <a:spcPct val="110000"/>
              </a:lnSpc>
              <a:spcBef>
                <a:spcPts val="0"/>
              </a:spcBef>
              <a:buFont typeface="+mj-lt"/>
              <a:buAutoNum type="arabicPeriod"/>
              <a:defRPr sz="1200" kern="1200">
                <a:solidFill>
                  <a:schemeClr val="tx1"/>
                </a:solidFill>
                <a:latin typeface="+mn-lt"/>
                <a:ea typeface="+mn-ea"/>
                <a:cs typeface="+mn-cs"/>
              </a:defRPr>
            </a:lvl8pPr>
            <a:lvl9pPr marL="0" indent="0" algn="l" defTabSz="914400" rtl="0" eaLnBrk="1" latinLnBrk="0" hangingPunct="1">
              <a:lnSpc>
                <a:spcPct val="110000"/>
              </a:lnSpc>
              <a:spcBef>
                <a:spcPts val="0"/>
              </a:spcBef>
              <a:buFont typeface="Segoe UI" panose="020B0502040204020203" pitchFamily="34" charset="0"/>
              <a:buNone/>
              <a:defRPr sz="800" kern="1200">
                <a:solidFill>
                  <a:schemeClr val="tx1"/>
                </a:solidFill>
                <a:latin typeface="+mn-lt"/>
                <a:ea typeface="+mn-ea"/>
                <a:cs typeface="+mn-cs"/>
              </a:defRPr>
            </a:lvl9pPr>
          </a:lstStyle>
          <a:p>
            <a:pPr marL="0" indent="0" fontAlgn="base">
              <a:buFont typeface="Arial" panose="020B0604020202020204" pitchFamily="34" charset="0"/>
              <a:buNone/>
            </a:pPr>
            <a:endParaRPr lang="nl-NL" sz="1800"/>
          </a:p>
          <a:p>
            <a:pPr marL="0" indent="0" fontAlgn="base">
              <a:buFont typeface="Arial" panose="020B0604020202020204" pitchFamily="34" charset="0"/>
              <a:buNone/>
            </a:pPr>
            <a:endParaRPr lang="nl-NL" sz="1800"/>
          </a:p>
          <a:p>
            <a:pPr marL="0" indent="0" fontAlgn="base">
              <a:buFont typeface="Arial" panose="020B0604020202020204" pitchFamily="34" charset="0"/>
              <a:buNone/>
            </a:pPr>
            <a:endParaRPr lang="nl-NL" sz="1600"/>
          </a:p>
        </p:txBody>
      </p:sp>
      <p:sp>
        <p:nvSpPr>
          <p:cNvPr id="2" name="Tijdelijke aanduiding voor inhoud 7">
            <a:extLst>
              <a:ext uri="{FF2B5EF4-FFF2-40B4-BE49-F238E27FC236}">
                <a16:creationId xmlns:a16="http://schemas.microsoft.com/office/drawing/2014/main" id="{6C6A25EE-B167-7BC7-D389-7C3601565AEE}"/>
              </a:ext>
            </a:extLst>
          </p:cNvPr>
          <p:cNvSpPr txBox="1">
            <a:spLocks/>
          </p:cNvSpPr>
          <p:nvPr/>
        </p:nvSpPr>
        <p:spPr>
          <a:xfrm>
            <a:off x="806452" y="2146300"/>
            <a:ext cx="9790870" cy="3091193"/>
          </a:xfrm>
          <a:prstGeom prst="rect">
            <a:avLst/>
          </a:prstGeom>
        </p:spPr>
        <p:txBody>
          <a:bodyPr vert="horz" lIns="0" tIns="0" rIns="0" bIns="0" rtlCol="0" anchor="t">
            <a:noAutofit/>
          </a:bodyPr>
          <a:lstStyle>
            <a:lvl1pPr marL="288000" indent="-288000" algn="l" defTabSz="914400" rtl="0" eaLnBrk="1" latinLnBrk="0" hangingPunct="1">
              <a:lnSpc>
                <a:spcPct val="110000"/>
              </a:lnSpc>
              <a:spcBef>
                <a:spcPts val="0"/>
              </a:spcBef>
              <a:buFont typeface="Arial" panose="020B0604020202020204" pitchFamily="34" charset="0"/>
              <a:buChar char="•"/>
              <a:defRPr sz="1200" kern="1200">
                <a:solidFill>
                  <a:schemeClr val="tx1"/>
                </a:solidFill>
                <a:latin typeface="+mn-lt"/>
                <a:ea typeface="+mn-ea"/>
                <a:cs typeface="+mn-cs"/>
              </a:defRPr>
            </a:lvl1pPr>
            <a:lvl2pPr marL="576000" indent="-288000" algn="l" defTabSz="914400" rtl="0" eaLnBrk="1" latinLnBrk="0" hangingPunct="1">
              <a:lnSpc>
                <a:spcPct val="110000"/>
              </a:lnSpc>
              <a:spcBef>
                <a:spcPts val="0"/>
              </a:spcBef>
              <a:buClr>
                <a:schemeClr val="accent2"/>
              </a:buClr>
              <a:buFont typeface="Arial" panose="020B0604020202020204" pitchFamily="34" charset="0"/>
              <a:buChar char="•"/>
              <a:defRPr sz="1200" kern="1200">
                <a:solidFill>
                  <a:schemeClr val="tx1"/>
                </a:solidFill>
                <a:latin typeface="+mn-lt"/>
                <a:ea typeface="+mn-ea"/>
                <a:cs typeface="+mn-cs"/>
              </a:defRPr>
            </a:lvl2pPr>
            <a:lvl3pPr marL="864000" indent="-288000" algn="l" defTabSz="914400" rtl="0" eaLnBrk="1" latinLnBrk="0" hangingPunct="1">
              <a:lnSpc>
                <a:spcPct val="110000"/>
              </a:lnSpc>
              <a:spcBef>
                <a:spcPts val="0"/>
              </a:spcBef>
              <a:buClr>
                <a:schemeClr val="accent3"/>
              </a:buClr>
              <a:buFont typeface="Arial" panose="020B0604020202020204" pitchFamily="34" charset="0"/>
              <a:buChar char="•"/>
              <a:defRPr sz="1200" kern="1200">
                <a:solidFill>
                  <a:schemeClr val="tx1"/>
                </a:solidFill>
                <a:latin typeface="+mn-lt"/>
                <a:ea typeface="+mn-ea"/>
                <a:cs typeface="+mn-cs"/>
              </a:defRPr>
            </a:lvl3pPr>
            <a:lvl4pPr marL="0" indent="0" algn="l" defTabSz="914400" rtl="0" eaLnBrk="1" latinLnBrk="0" hangingPunct="1">
              <a:lnSpc>
                <a:spcPct val="110000"/>
              </a:lnSpc>
              <a:spcBef>
                <a:spcPts val="0"/>
              </a:spcBef>
              <a:buFont typeface="Arial" panose="020B0604020202020204" pitchFamily="34" charset="0"/>
              <a:buNone/>
              <a:defRPr sz="1600" b="1" kern="1200">
                <a:solidFill>
                  <a:schemeClr val="tx1"/>
                </a:solidFill>
                <a:latin typeface="+mj-lt"/>
                <a:ea typeface="+mn-ea"/>
                <a:cs typeface="+mn-cs"/>
              </a:defRPr>
            </a:lvl4pPr>
            <a:lvl5pPr marL="0" indent="0" algn="l" defTabSz="914400" rtl="0" eaLnBrk="1" latinLnBrk="0" hangingPunct="1">
              <a:lnSpc>
                <a:spcPct val="110000"/>
              </a:lnSpc>
              <a:spcBef>
                <a:spcPts val="0"/>
              </a:spcBef>
              <a:buFont typeface="+mj-lt"/>
              <a:buNone/>
              <a:defRPr sz="1600" b="1" kern="1200">
                <a:solidFill>
                  <a:schemeClr val="accent2"/>
                </a:solidFill>
                <a:latin typeface="+mn-lt"/>
                <a:ea typeface="+mn-ea"/>
                <a:cs typeface="+mn-cs"/>
              </a:defRPr>
            </a:lvl5pPr>
            <a:lvl6pPr marL="0" indent="0" algn="l" defTabSz="914400" rtl="0" eaLnBrk="1" latinLnBrk="0" hangingPunct="1">
              <a:lnSpc>
                <a:spcPct val="110000"/>
              </a:lnSpc>
              <a:spcBef>
                <a:spcPts val="0"/>
              </a:spcBef>
              <a:buFont typeface="+mj-lt"/>
              <a:buNone/>
              <a:defRPr sz="1200" kern="1200">
                <a:solidFill>
                  <a:schemeClr val="tx1"/>
                </a:solidFill>
                <a:latin typeface="Poppins Medium" panose="00000600000000000000" pitchFamily="2" charset="0"/>
                <a:ea typeface="+mn-ea"/>
                <a:cs typeface="Poppins Medium" panose="00000600000000000000" pitchFamily="2" charset="0"/>
              </a:defRPr>
            </a:lvl6pPr>
            <a:lvl7pPr marL="0" indent="0" algn="l" defTabSz="914400" rtl="0" eaLnBrk="1" latinLnBrk="0" hangingPunct="1">
              <a:lnSpc>
                <a:spcPct val="110000"/>
              </a:lnSpc>
              <a:spcBef>
                <a:spcPts val="0"/>
              </a:spcBef>
              <a:buFont typeface="+mj-lt"/>
              <a:buNone/>
              <a:defRPr sz="1200" kern="1200">
                <a:solidFill>
                  <a:schemeClr val="accent2"/>
                </a:solidFill>
                <a:latin typeface="Poppins Medium" panose="00000600000000000000" pitchFamily="2" charset="0"/>
                <a:ea typeface="+mn-ea"/>
                <a:cs typeface="Poppins Medium" panose="00000600000000000000" pitchFamily="2" charset="0"/>
              </a:defRPr>
            </a:lvl7pPr>
            <a:lvl8pPr marL="288000" indent="-288000" algn="l" defTabSz="914400" rtl="0" eaLnBrk="1" latinLnBrk="0" hangingPunct="1">
              <a:lnSpc>
                <a:spcPct val="110000"/>
              </a:lnSpc>
              <a:spcBef>
                <a:spcPts val="0"/>
              </a:spcBef>
              <a:buFont typeface="+mj-lt"/>
              <a:buAutoNum type="arabicPeriod"/>
              <a:defRPr sz="1200" kern="1200">
                <a:solidFill>
                  <a:schemeClr val="tx1"/>
                </a:solidFill>
                <a:latin typeface="+mn-lt"/>
                <a:ea typeface="+mn-ea"/>
                <a:cs typeface="+mn-cs"/>
              </a:defRPr>
            </a:lvl8pPr>
            <a:lvl9pPr marL="0" indent="0" algn="l" defTabSz="914400" rtl="0" eaLnBrk="1" latinLnBrk="0" hangingPunct="1">
              <a:lnSpc>
                <a:spcPct val="110000"/>
              </a:lnSpc>
              <a:spcBef>
                <a:spcPts val="0"/>
              </a:spcBef>
              <a:buFont typeface="Segoe UI" panose="020B0502040204020203" pitchFamily="34" charset="0"/>
              <a:buNone/>
              <a:defRPr sz="800" kern="1200">
                <a:solidFill>
                  <a:schemeClr val="tx1"/>
                </a:solidFill>
                <a:latin typeface="+mn-lt"/>
                <a:ea typeface="+mn-ea"/>
                <a:cs typeface="+mn-cs"/>
              </a:defRPr>
            </a:lvl9pPr>
          </a:lstStyle>
          <a:p>
            <a:pPr marL="0" indent="0" fontAlgn="base">
              <a:buFont typeface="Arial" panose="020B0604020202020204" pitchFamily="34" charset="0"/>
              <a:buNone/>
            </a:pPr>
            <a:endParaRPr lang="nl-NL" sz="1800" dirty="0"/>
          </a:p>
          <a:p>
            <a:pPr marL="287655" indent="-287655" fontAlgn="base">
              <a:lnSpc>
                <a:spcPct val="200000"/>
              </a:lnSpc>
            </a:pPr>
            <a:r>
              <a:rPr lang="nl-NL" sz="1800" dirty="0"/>
              <a:t>Schrijf beknopt - in een paar zinnen - voor jezelf op: wat versta ik onder het individueel zorgplan? </a:t>
            </a:r>
          </a:p>
          <a:p>
            <a:pPr marL="287655" indent="-287655" fontAlgn="base">
              <a:lnSpc>
                <a:spcPct val="200000"/>
              </a:lnSpc>
            </a:pPr>
            <a:r>
              <a:rPr lang="nl-NL" sz="1800" dirty="0"/>
              <a:t>Bespreek wat je hebt opgeschreven met degene naast je</a:t>
            </a:r>
            <a:endParaRPr lang="nl-NL" sz="1800" dirty="0">
              <a:cs typeface="Poppins"/>
            </a:endParaRPr>
          </a:p>
          <a:p>
            <a:pPr marL="0" indent="0" fontAlgn="base">
              <a:buFont typeface="Arial" panose="020B0604020202020204" pitchFamily="34" charset="0"/>
              <a:buNone/>
            </a:pPr>
            <a:endParaRPr lang="nl-NL" sz="1800" dirty="0"/>
          </a:p>
          <a:p>
            <a:pPr marL="0" indent="0" fontAlgn="base">
              <a:buFont typeface="Arial" panose="020B0604020202020204" pitchFamily="34" charset="0"/>
              <a:buNone/>
            </a:pPr>
            <a:endParaRPr lang="nl-NL" sz="1600" dirty="0"/>
          </a:p>
        </p:txBody>
      </p:sp>
    </p:spTree>
    <p:extLst>
      <p:ext uri="{BB962C8B-B14F-4D97-AF65-F5344CB8AC3E}">
        <p14:creationId xmlns:p14="http://schemas.microsoft.com/office/powerpoint/2010/main" val="34778247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0EDF6B68-DA54-2986-D44B-05022A2B0F2D}"/>
              </a:ext>
            </a:extLst>
          </p:cNvPr>
          <p:cNvSpPr>
            <a:spLocks noGrp="1"/>
          </p:cNvSpPr>
          <p:nvPr>
            <p:ph type="title"/>
          </p:nvPr>
        </p:nvSpPr>
        <p:spPr/>
        <p:txBody>
          <a:bodyPr/>
          <a:lstStyle/>
          <a:p>
            <a:r>
              <a:rPr lang="nl-NL" sz="3200"/>
              <a:t>Essentie Individueel zorgplan</a:t>
            </a:r>
          </a:p>
        </p:txBody>
      </p:sp>
      <p:sp>
        <p:nvSpPr>
          <p:cNvPr id="6" name="Tijdelijke aanduiding voor dianummer 5">
            <a:extLst>
              <a:ext uri="{FF2B5EF4-FFF2-40B4-BE49-F238E27FC236}">
                <a16:creationId xmlns:a16="http://schemas.microsoft.com/office/drawing/2014/main" id="{1B8FE0CD-ECE0-7B30-25C0-56C37C6B83EA}"/>
              </a:ext>
            </a:extLst>
          </p:cNvPr>
          <p:cNvSpPr>
            <a:spLocks noGrp="1"/>
          </p:cNvSpPr>
          <p:nvPr>
            <p:ph type="sldNum" sz="quarter" idx="12"/>
          </p:nvPr>
        </p:nvSpPr>
        <p:spPr/>
        <p:txBody>
          <a:bodyPr/>
          <a:lstStyle/>
          <a:p>
            <a:fld id="{5EAD46FD-55B7-4B35-9571-DF03CD73F6D9}" type="slidenum">
              <a:rPr lang="nl-NL" smtClean="0"/>
              <a:t>8</a:t>
            </a:fld>
            <a:endParaRPr lang="nl-NL"/>
          </a:p>
        </p:txBody>
      </p:sp>
      <p:sp>
        <p:nvSpPr>
          <p:cNvPr id="10" name="Tijdelijke aanduiding voor inhoud 7">
            <a:extLst>
              <a:ext uri="{FF2B5EF4-FFF2-40B4-BE49-F238E27FC236}">
                <a16:creationId xmlns:a16="http://schemas.microsoft.com/office/drawing/2014/main" id="{0AFA99E9-A936-FEA0-C97B-FC32E5F1AB3D}"/>
              </a:ext>
            </a:extLst>
          </p:cNvPr>
          <p:cNvSpPr txBox="1">
            <a:spLocks/>
          </p:cNvSpPr>
          <p:nvPr/>
        </p:nvSpPr>
        <p:spPr>
          <a:xfrm>
            <a:off x="704852" y="1541029"/>
            <a:ext cx="11002734" cy="4470719"/>
          </a:xfrm>
          <a:prstGeom prst="rect">
            <a:avLst/>
          </a:prstGeom>
        </p:spPr>
        <p:txBody>
          <a:bodyPr vert="horz" lIns="0" tIns="0" rIns="0" bIns="0" rtlCol="0" anchor="t">
            <a:noAutofit/>
          </a:bodyPr>
          <a:lstStyle>
            <a:lvl1pPr marL="288000" indent="-288000" algn="l" defTabSz="914400" rtl="0" eaLnBrk="1" latinLnBrk="0" hangingPunct="1">
              <a:lnSpc>
                <a:spcPct val="110000"/>
              </a:lnSpc>
              <a:spcBef>
                <a:spcPts val="0"/>
              </a:spcBef>
              <a:buFont typeface="Arial" panose="020B0604020202020204" pitchFamily="34" charset="0"/>
              <a:buChar char="•"/>
              <a:defRPr sz="1200" kern="1200">
                <a:solidFill>
                  <a:schemeClr val="tx1"/>
                </a:solidFill>
                <a:latin typeface="+mn-lt"/>
                <a:ea typeface="+mn-ea"/>
                <a:cs typeface="+mn-cs"/>
              </a:defRPr>
            </a:lvl1pPr>
            <a:lvl2pPr marL="576000" indent="-288000" algn="l" defTabSz="914400" rtl="0" eaLnBrk="1" latinLnBrk="0" hangingPunct="1">
              <a:lnSpc>
                <a:spcPct val="110000"/>
              </a:lnSpc>
              <a:spcBef>
                <a:spcPts val="0"/>
              </a:spcBef>
              <a:buClr>
                <a:schemeClr val="accent2"/>
              </a:buClr>
              <a:buFont typeface="Arial" panose="020B0604020202020204" pitchFamily="34" charset="0"/>
              <a:buChar char="•"/>
              <a:defRPr sz="1200" kern="1200">
                <a:solidFill>
                  <a:schemeClr val="tx1"/>
                </a:solidFill>
                <a:latin typeface="+mn-lt"/>
                <a:ea typeface="+mn-ea"/>
                <a:cs typeface="+mn-cs"/>
              </a:defRPr>
            </a:lvl2pPr>
            <a:lvl3pPr marL="864000" indent="-288000" algn="l" defTabSz="914400" rtl="0" eaLnBrk="1" latinLnBrk="0" hangingPunct="1">
              <a:lnSpc>
                <a:spcPct val="110000"/>
              </a:lnSpc>
              <a:spcBef>
                <a:spcPts val="0"/>
              </a:spcBef>
              <a:buClr>
                <a:schemeClr val="accent3"/>
              </a:buClr>
              <a:buFont typeface="Arial" panose="020B0604020202020204" pitchFamily="34" charset="0"/>
              <a:buChar char="•"/>
              <a:defRPr sz="1200" kern="1200">
                <a:solidFill>
                  <a:schemeClr val="tx1"/>
                </a:solidFill>
                <a:latin typeface="+mn-lt"/>
                <a:ea typeface="+mn-ea"/>
                <a:cs typeface="+mn-cs"/>
              </a:defRPr>
            </a:lvl3pPr>
            <a:lvl4pPr marL="0" indent="0" algn="l" defTabSz="914400" rtl="0" eaLnBrk="1" latinLnBrk="0" hangingPunct="1">
              <a:lnSpc>
                <a:spcPct val="110000"/>
              </a:lnSpc>
              <a:spcBef>
                <a:spcPts val="0"/>
              </a:spcBef>
              <a:buFont typeface="Arial" panose="020B0604020202020204" pitchFamily="34" charset="0"/>
              <a:buNone/>
              <a:defRPr sz="1600" b="1" kern="1200">
                <a:solidFill>
                  <a:schemeClr val="tx1"/>
                </a:solidFill>
                <a:latin typeface="+mj-lt"/>
                <a:ea typeface="+mn-ea"/>
                <a:cs typeface="+mn-cs"/>
              </a:defRPr>
            </a:lvl4pPr>
            <a:lvl5pPr marL="0" indent="0" algn="l" defTabSz="914400" rtl="0" eaLnBrk="1" latinLnBrk="0" hangingPunct="1">
              <a:lnSpc>
                <a:spcPct val="110000"/>
              </a:lnSpc>
              <a:spcBef>
                <a:spcPts val="0"/>
              </a:spcBef>
              <a:buFont typeface="+mj-lt"/>
              <a:buNone/>
              <a:defRPr sz="1600" b="1" kern="1200">
                <a:solidFill>
                  <a:schemeClr val="accent2"/>
                </a:solidFill>
                <a:latin typeface="+mn-lt"/>
                <a:ea typeface="+mn-ea"/>
                <a:cs typeface="+mn-cs"/>
              </a:defRPr>
            </a:lvl5pPr>
            <a:lvl6pPr marL="0" indent="0" algn="l" defTabSz="914400" rtl="0" eaLnBrk="1" latinLnBrk="0" hangingPunct="1">
              <a:lnSpc>
                <a:spcPct val="110000"/>
              </a:lnSpc>
              <a:spcBef>
                <a:spcPts val="0"/>
              </a:spcBef>
              <a:buFont typeface="+mj-lt"/>
              <a:buNone/>
              <a:defRPr sz="1200" kern="1200">
                <a:solidFill>
                  <a:schemeClr val="tx1"/>
                </a:solidFill>
                <a:latin typeface="Poppins Medium" panose="00000600000000000000" pitchFamily="2" charset="0"/>
                <a:ea typeface="+mn-ea"/>
                <a:cs typeface="Poppins Medium" panose="00000600000000000000" pitchFamily="2" charset="0"/>
              </a:defRPr>
            </a:lvl6pPr>
            <a:lvl7pPr marL="0" indent="0" algn="l" defTabSz="914400" rtl="0" eaLnBrk="1" latinLnBrk="0" hangingPunct="1">
              <a:lnSpc>
                <a:spcPct val="110000"/>
              </a:lnSpc>
              <a:spcBef>
                <a:spcPts val="0"/>
              </a:spcBef>
              <a:buFont typeface="+mj-lt"/>
              <a:buNone/>
              <a:defRPr sz="1200" kern="1200">
                <a:solidFill>
                  <a:schemeClr val="accent2"/>
                </a:solidFill>
                <a:latin typeface="Poppins Medium" panose="00000600000000000000" pitchFamily="2" charset="0"/>
                <a:ea typeface="+mn-ea"/>
                <a:cs typeface="Poppins Medium" panose="00000600000000000000" pitchFamily="2" charset="0"/>
              </a:defRPr>
            </a:lvl7pPr>
            <a:lvl8pPr marL="288000" indent="-288000" algn="l" defTabSz="914400" rtl="0" eaLnBrk="1" latinLnBrk="0" hangingPunct="1">
              <a:lnSpc>
                <a:spcPct val="110000"/>
              </a:lnSpc>
              <a:spcBef>
                <a:spcPts val="0"/>
              </a:spcBef>
              <a:buFont typeface="+mj-lt"/>
              <a:buAutoNum type="arabicPeriod"/>
              <a:defRPr sz="1200" kern="1200">
                <a:solidFill>
                  <a:schemeClr val="tx1"/>
                </a:solidFill>
                <a:latin typeface="+mn-lt"/>
                <a:ea typeface="+mn-ea"/>
                <a:cs typeface="+mn-cs"/>
              </a:defRPr>
            </a:lvl8pPr>
            <a:lvl9pPr marL="0" indent="0" algn="l" defTabSz="914400" rtl="0" eaLnBrk="1" latinLnBrk="0" hangingPunct="1">
              <a:lnSpc>
                <a:spcPct val="110000"/>
              </a:lnSpc>
              <a:spcBef>
                <a:spcPts val="0"/>
              </a:spcBef>
              <a:buFont typeface="Segoe UI" panose="020B0502040204020203" pitchFamily="34" charset="0"/>
              <a:buNone/>
              <a:defRPr sz="800" kern="1200">
                <a:solidFill>
                  <a:schemeClr val="tx1"/>
                </a:solidFill>
                <a:latin typeface="+mn-lt"/>
                <a:ea typeface="+mn-ea"/>
                <a:cs typeface="+mn-cs"/>
              </a:defRPr>
            </a:lvl9pPr>
          </a:lstStyle>
          <a:p>
            <a:pPr marL="0" indent="0" fontAlgn="base">
              <a:lnSpc>
                <a:spcPct val="150000"/>
              </a:lnSpc>
              <a:buNone/>
            </a:pPr>
            <a:r>
              <a:rPr lang="nl-NL" sz="1800"/>
              <a:t>Een patiënt in de palliatieve fase heeft vaak te maken met meerdere zorgverleners en ontvangt op verschillende plaatsen zorg. Om goede palliatieve zorg te kunnen bieden, is het van belang dat alle betrokken zorgverleners op de hoogte zijn van de waarden, wensen en behoeften van de patiënt en diens naasten en afspraken over de zorg die op basis hiervan zijn gemaakt. </a:t>
            </a:r>
            <a:endParaRPr lang="nl-NL" sz="1600"/>
          </a:p>
          <a:p>
            <a:pPr marL="0" indent="0">
              <a:lnSpc>
                <a:spcPct val="150000"/>
              </a:lnSpc>
              <a:buNone/>
            </a:pPr>
            <a:endParaRPr lang="nl-NL" sz="1800"/>
          </a:p>
          <a:p>
            <a:pPr marL="0" indent="0">
              <a:lnSpc>
                <a:spcPct val="150000"/>
              </a:lnSpc>
              <a:buNone/>
            </a:pPr>
            <a:r>
              <a:rPr lang="nl-NL" sz="1800"/>
              <a:t>In het Kwaliteitskader is daarom als standaard opgenomen dat </a:t>
            </a:r>
            <a:r>
              <a:rPr lang="nl-NL" sz="1800" b="1"/>
              <a:t>elke patiënt in de palliatieve fase een individueel zorgplan </a:t>
            </a:r>
            <a:r>
              <a:rPr lang="nl-NL" sz="1800"/>
              <a:t>heeft, dat bij de patiënt aanwezig is en zo nodig wordt bijgesteld gedurende het ziekteproces. Het individueel zorgplan – ook wel </a:t>
            </a:r>
            <a:r>
              <a:rPr lang="nl-NL" sz="1800" u="sng"/>
              <a:t>persoonlijk dossier</a:t>
            </a:r>
            <a:r>
              <a:rPr lang="nl-NL" sz="1800"/>
              <a:t> genoemd  – is het middel om de patiënt, diens naasten, zorgverleners en vrijwilligers op één lijn te houden en de gemaakte afspraken eenduidig en toegankelijk bij elkaar te hebben, ook in de nachten, weekenden, bij crisissituaties en in de stervensfase.</a:t>
            </a:r>
            <a:endParaRPr lang="nl-NL" sz="1600">
              <a:cs typeface="Poppins"/>
            </a:endParaRPr>
          </a:p>
        </p:txBody>
      </p:sp>
    </p:spTree>
    <p:extLst>
      <p:ext uri="{BB962C8B-B14F-4D97-AF65-F5344CB8AC3E}">
        <p14:creationId xmlns:p14="http://schemas.microsoft.com/office/powerpoint/2010/main" val="1394395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0EDF6B68-DA54-2986-D44B-05022A2B0F2D}"/>
              </a:ext>
            </a:extLst>
          </p:cNvPr>
          <p:cNvSpPr>
            <a:spLocks noGrp="1"/>
          </p:cNvSpPr>
          <p:nvPr>
            <p:ph type="title"/>
          </p:nvPr>
        </p:nvSpPr>
        <p:spPr/>
        <p:txBody>
          <a:bodyPr/>
          <a:lstStyle/>
          <a:p>
            <a:r>
              <a:rPr lang="nl-NL" sz="3200"/>
              <a:t>Kwaliteitskader</a:t>
            </a:r>
          </a:p>
        </p:txBody>
      </p:sp>
      <p:sp>
        <p:nvSpPr>
          <p:cNvPr id="6" name="Tijdelijke aanduiding voor dianummer 5">
            <a:extLst>
              <a:ext uri="{FF2B5EF4-FFF2-40B4-BE49-F238E27FC236}">
                <a16:creationId xmlns:a16="http://schemas.microsoft.com/office/drawing/2014/main" id="{1B8FE0CD-ECE0-7B30-25C0-56C37C6B83EA}"/>
              </a:ext>
            </a:extLst>
          </p:cNvPr>
          <p:cNvSpPr>
            <a:spLocks noGrp="1"/>
          </p:cNvSpPr>
          <p:nvPr>
            <p:ph type="sldNum" sz="quarter" idx="12"/>
          </p:nvPr>
        </p:nvSpPr>
        <p:spPr/>
        <p:txBody>
          <a:bodyPr/>
          <a:lstStyle/>
          <a:p>
            <a:fld id="{5EAD46FD-55B7-4B35-9571-DF03CD73F6D9}" type="slidenum">
              <a:rPr lang="nl-NL" smtClean="0"/>
              <a:t>9</a:t>
            </a:fld>
            <a:endParaRPr lang="nl-NL"/>
          </a:p>
        </p:txBody>
      </p:sp>
      <p:sp>
        <p:nvSpPr>
          <p:cNvPr id="3" name="Tekstvak 2">
            <a:extLst>
              <a:ext uri="{FF2B5EF4-FFF2-40B4-BE49-F238E27FC236}">
                <a16:creationId xmlns:a16="http://schemas.microsoft.com/office/drawing/2014/main" id="{415CF7FC-3BC3-7FA5-6ACE-F1152CEC6B30}"/>
              </a:ext>
            </a:extLst>
          </p:cNvPr>
          <p:cNvSpPr txBox="1"/>
          <p:nvPr/>
        </p:nvSpPr>
        <p:spPr>
          <a:xfrm>
            <a:off x="695326" y="1362803"/>
            <a:ext cx="9123844" cy="4939814"/>
          </a:xfrm>
          <a:prstGeom prst="rect">
            <a:avLst/>
          </a:prstGeom>
          <a:noFill/>
        </p:spPr>
        <p:txBody>
          <a:bodyPr wrap="square" lIns="91440" tIns="45720" rIns="91440" bIns="45720" rtlCol="0" anchor="t">
            <a:spAutoFit/>
          </a:bodyPr>
          <a:lstStyle/>
          <a:p>
            <a:pPr>
              <a:lnSpc>
                <a:spcPct val="150000"/>
              </a:lnSpc>
            </a:pPr>
            <a:r>
              <a:rPr lang="nl-NL"/>
              <a:t>Het individueel zorgplan</a:t>
            </a:r>
            <a:r>
              <a:rPr lang="nl-NL" sz="1800"/>
              <a:t> is een van de 8 essenties van het Kwaliteitskader </a:t>
            </a:r>
            <a:r>
              <a:rPr lang="nl-NL"/>
              <a:t>palliatieve</a:t>
            </a:r>
            <a:r>
              <a:rPr lang="nl-NL" sz="1800"/>
              <a:t> </a:t>
            </a:r>
            <a:r>
              <a:rPr lang="nl-NL"/>
              <a:t>zorg</a:t>
            </a:r>
            <a:r>
              <a:rPr lang="nl-NL" sz="1800"/>
              <a:t> Nederland:</a:t>
            </a:r>
          </a:p>
          <a:p>
            <a:pPr>
              <a:lnSpc>
                <a:spcPct val="150000"/>
              </a:lnSpc>
            </a:pPr>
            <a:endParaRPr lang="nl-NL"/>
          </a:p>
          <a:p>
            <a:pPr marL="450850" indent="-285750">
              <a:lnSpc>
                <a:spcPct val="150000"/>
              </a:lnSpc>
              <a:buFont typeface="Arial" panose="020B0604020202020204" pitchFamily="34" charset="0"/>
              <a:buChar char="•"/>
            </a:pPr>
            <a:r>
              <a:rPr lang="nl-NL" sz="1800"/>
              <a:t>Markering</a:t>
            </a:r>
            <a:endParaRPr lang="nl-NL" sz="1800">
              <a:cs typeface="Poppins"/>
            </a:endParaRPr>
          </a:p>
          <a:p>
            <a:pPr marL="450850" indent="-285750">
              <a:lnSpc>
                <a:spcPct val="150000"/>
              </a:lnSpc>
              <a:buFont typeface="Arial" panose="020B0604020202020204" pitchFamily="34" charset="0"/>
              <a:buChar char="•"/>
            </a:pPr>
            <a:r>
              <a:rPr lang="nl-NL" sz="1800"/>
              <a:t>Gezamenlijke besluitvorming</a:t>
            </a:r>
            <a:endParaRPr lang="nl-NL" sz="1800">
              <a:cs typeface="Poppins"/>
            </a:endParaRPr>
          </a:p>
          <a:p>
            <a:pPr marL="450850" indent="-285750">
              <a:lnSpc>
                <a:spcPct val="150000"/>
              </a:lnSpc>
              <a:buFont typeface="Arial" panose="020B0604020202020204" pitchFamily="34" charset="0"/>
              <a:buChar char="•"/>
            </a:pPr>
            <a:r>
              <a:rPr lang="nl-NL" sz="1800"/>
              <a:t>Proactieve zorgplanning</a:t>
            </a:r>
            <a:endParaRPr lang="nl-NL" sz="1800">
              <a:cs typeface="Poppins"/>
            </a:endParaRPr>
          </a:p>
          <a:p>
            <a:pPr marL="450850" indent="-285750">
              <a:lnSpc>
                <a:spcPct val="150000"/>
              </a:lnSpc>
              <a:buFont typeface="Arial" panose="020B0604020202020204" pitchFamily="34" charset="0"/>
              <a:buChar char="•"/>
            </a:pPr>
            <a:r>
              <a:rPr lang="nl-NL" b="1"/>
              <a:t>Individueel zorgplan</a:t>
            </a:r>
            <a:endParaRPr lang="nl-NL" b="1">
              <a:cs typeface="Poppins"/>
            </a:endParaRPr>
          </a:p>
          <a:p>
            <a:pPr marL="450850" indent="-285750">
              <a:lnSpc>
                <a:spcPct val="150000"/>
              </a:lnSpc>
              <a:buFont typeface="Arial" panose="020B0604020202020204" pitchFamily="34" charset="0"/>
              <a:buChar char="•"/>
            </a:pPr>
            <a:r>
              <a:rPr lang="nl-NL" sz="1800"/>
              <a:t>Coördinatie en continuïteit</a:t>
            </a:r>
            <a:endParaRPr lang="nl-NL" sz="1800">
              <a:cs typeface="Poppins"/>
            </a:endParaRPr>
          </a:p>
          <a:p>
            <a:pPr marL="450850" indent="-285750">
              <a:lnSpc>
                <a:spcPct val="150000"/>
              </a:lnSpc>
              <a:buFont typeface="Arial" panose="020B0604020202020204" pitchFamily="34" charset="0"/>
              <a:buChar char="•"/>
            </a:pPr>
            <a:r>
              <a:rPr lang="nl-NL" sz="1800"/>
              <a:t>Deskundigheid</a:t>
            </a:r>
            <a:r>
              <a:rPr lang="nl-NL"/>
              <a:t> </a:t>
            </a:r>
            <a:endParaRPr lang="nl-NL" sz="1800">
              <a:cs typeface="Poppins"/>
            </a:endParaRPr>
          </a:p>
          <a:p>
            <a:pPr marL="450850" indent="-285750">
              <a:lnSpc>
                <a:spcPct val="150000"/>
              </a:lnSpc>
              <a:buFont typeface="Arial" panose="020B0604020202020204" pitchFamily="34" charset="0"/>
              <a:buChar char="•"/>
            </a:pPr>
            <a:r>
              <a:rPr lang="nl-NL" sz="1800"/>
              <a:t>Effectieve communicatie</a:t>
            </a:r>
            <a:endParaRPr lang="nl-NL" sz="1800">
              <a:cs typeface="Poppins"/>
            </a:endParaRPr>
          </a:p>
          <a:p>
            <a:pPr marL="450850" indent="-285750">
              <a:lnSpc>
                <a:spcPct val="150000"/>
              </a:lnSpc>
              <a:buFont typeface="Arial" panose="020B0604020202020204" pitchFamily="34" charset="0"/>
              <a:buChar char="•"/>
            </a:pPr>
            <a:r>
              <a:rPr lang="nl-NL"/>
              <a:t>Persoonlijke balans</a:t>
            </a:r>
            <a:endParaRPr lang="nl-NL" sz="1800">
              <a:cs typeface="Poppins"/>
            </a:endParaRPr>
          </a:p>
          <a:p>
            <a:pPr marL="450850" indent="-285750">
              <a:buFont typeface="Arial" panose="020B0604020202020204" pitchFamily="34" charset="0"/>
              <a:buChar char="•"/>
            </a:pPr>
            <a:endParaRPr lang="nl-NL" sz="1800"/>
          </a:p>
        </p:txBody>
      </p:sp>
      <p:pic>
        <p:nvPicPr>
          <p:cNvPr id="2" name="Afbeelding 1">
            <a:extLst>
              <a:ext uri="{FF2B5EF4-FFF2-40B4-BE49-F238E27FC236}">
                <a16:creationId xmlns:a16="http://schemas.microsoft.com/office/drawing/2014/main" id="{A1E35B7C-E15B-67C8-01CB-F6264FA1957D}"/>
              </a:ext>
            </a:extLst>
          </p:cNvPr>
          <p:cNvPicPr>
            <a:picLocks noChangeAspect="1"/>
          </p:cNvPicPr>
          <p:nvPr/>
        </p:nvPicPr>
        <p:blipFill>
          <a:blip r:embed="rId3"/>
          <a:stretch>
            <a:fillRect/>
          </a:stretch>
        </p:blipFill>
        <p:spPr>
          <a:xfrm>
            <a:off x="8298162" y="2829708"/>
            <a:ext cx="2376325" cy="2376325"/>
          </a:xfrm>
          <a:prstGeom prst="rect">
            <a:avLst/>
          </a:prstGeom>
        </p:spPr>
      </p:pic>
    </p:spTree>
    <p:extLst>
      <p:ext uri="{BB962C8B-B14F-4D97-AF65-F5344CB8AC3E}">
        <p14:creationId xmlns:p14="http://schemas.microsoft.com/office/powerpoint/2010/main" val="55687956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EMPOWERCHARTSPROPERTIES_A_0" val="AAAAAAH//////////wEAAAAAAAAAAAAAACoqIFRoaXMgaXMgYSBMaXRlREIgZmlsZSAqKgcE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gIBAQEBAQEBAQEBAQEBAQMAAAAAAAAAAwAAAAMAAAAA/////wUA/gsAAAAAAAAAAAAAIAD///////////////8AAAD///////////////8DAAAAAgD///////8DAAAAAgD///////////////////////////////////////////////////////////////////////////////////////////////////////////////////////////////////////////////////////////////////////////////////////////////////////////////////////////////////////////////////////////////////////////////////////////////////////////////////////////////////////////////////////////////////////////////////////////////////////////////////////////////////////////////////////////////////////////////////////////////8BACAA////////////////AAAO////////AwAAAAQA////////////////////////////////////////////////////////////////////////////////////////////////////////////////////////////////////////////////////////////////////////////////////////////////////////////////////////////////////////////////////////////////////////////////////////////////////////////////////////////////////////////////////////////////////////////////////////////////////////////////////////////////////////////////////////////////////////////////////////////////////////////////////////AgACAP///////wUAAAACABAAC9hAmU3SRcVAiJ4XVE39/VgEAAAAAAADAAAAAAADAAAAAwADAAAAAAADAAAAAwADAAIA////////BQAAAAMAEAALeRj1UcKaE029qhDDbKcyGQQAAAABAAMAAAACAAMAAAAEAAMAAAACAP///////wQAAQD///////8FAAAABAAQAAsjDouY/MyTQ7g4ZizKPV1UBAAAAAIAAwAAAAMAAwAA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AMOAAAAAAAAAAAAAP////+DAIMAAAAFX2lkABAAAAAE2ECZTdJFxUCInhdUTf39WANEYXRhABsAAAAETGlua2VkU2hhcGVEYXRhAAUAAAAAAAJOYW1lABkAAABMaW5rZWRTaGFwZXNEYXRhUHJvcGVydHkAEFZlcnNpb24AAQAAAAlMYXN0V3JpdGUArW8R/okBAAAAAQD/////xgDGAAAABV9pZAAQAAAABHkY9VHCmhNNvaoQw2ynMhkDRGF0YQBTAAAACFByZXNlbnRhdGlvblNjYW5uZWRGb3JMaW5rZWRTaGFwZXMAAQJOdW1iZXJGb3JtYXRTZXBhcmF0b3JNb2RlAAoAAABBdXRvbWF0aWMAAAJOYW1lACQAAABMaW5rZWRTaGFwZVByZXNlbnRhdGlvblNldHRpbmdzRGF0YQAQVmVyc2lvbgAAAAAACUxhc3RXcml0ZQCeptUPhQEAAAACAP////+DAIMAAAAFX2lkABAAAAAEIw6LmPzMk0O4OGYsyj1dVANEYXRhABsAAAAETGlua2VkU2hhcGVEYXRhAAUAAAAAAAJOYW1lABkAAABMaW5rZWRTaGFwZXNEYXRhUHJvcGVydHkAEFZlcnNpb24AAAAAAAlMYXN0V3JpdGUAR6bVD4U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DVCwAAAAAAAAAAAAAgAf///////////////wAAAP///////////////wUAAAADAP///////wUAAAADAP///////////////////////////////////////////////////////////////////////////////////////////////////////////////////////////////////////////////////////////////////////////////////////////////////////////////////////////////////////////////////////////////////////////////////////////////////////////////////////////////////////////////////////////////////////////////////////////////////////////////////////////////////////////////////////////////////////////////////////////////wEAIAH///////////////8AAA7///////8FAAAAAgD///////////////////////////////////////////////////////////////////////////////////////////////////////////////////////////////////////////////////////////////////////////////////////////////////////////////////////////////////////////////////////////////////////////////////////////////////////////////////////////////////////////////////////////////////////////////////////////////////////////////////////////////////////////////////////////////////////////////////////////////////////////////////////8CAAIBAwAAAAIA////////GgAGTGlua2VkU2hhcGVzRGF0YVByb3BlcnR5XzEEAAAAAAAFAAAABAAFAAAAAQAFAAAAAwD///////8DAAIBAwAAAAMA////////JQAGTGlua2VkU2hhcGVQcmVzZW50YXRpb25TZXR0aW5nc0RhdGFfMAQAAAABAAUAAAAAAAUAAAAEAAUAAAAAAAUAAAACAAQAAQEDAAAABAD///////8aAAZMaW5rZWRTaGFwZXNEYXRhUHJvcGVydHlfMAQAAAACAAUAAAADAAUAAAAC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A"/>
  <p:tag name="EMPOWERCHARTSPROPERTIES_LASTWRITEDATE" val="638277815030273673"/>
  <p:tag name="EMPOWERCHARTSPROPERTIES_A_LENGTH" val="24576"/>
  <p:tag name="MIO_PRESENTATION_LANGUAGE" val="1043"/>
</p:tagLst>
</file>

<file path=ppt/tags/tag2.xml><?xml version="1.0" encoding="utf-8"?>
<p:tagLst xmlns:a="http://schemas.openxmlformats.org/drawingml/2006/main" xmlns:r="http://schemas.openxmlformats.org/officeDocument/2006/relationships" xmlns:p="http://schemas.openxmlformats.org/presentationml/2006/main">
  <p:tag name="EMPOWERCHARTSPROPERTIES_A_0" val="AAAAAAH//////////wEAAAAAAAAAAAAAACoqIFRoaXMgaXMgYSBMaXRlREIgZmlsZSAqKgcD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QAAAAAAAAAFAAAACQAAAF9pZD0kLl9pZAEDAAAAAAADAAAAAQADAAAAIwAAAENvbWJpSW5kZXg9JC5OYW1lICsgJ18nICsgJC5WZXJzaW9uAQQAAAAAAAQAAAABAAQ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IBAQEBAQEBAQEBAQEBAQEAAAAAAAAAAwAAAAMAAAAA/////wMAgAwAAAAAAAAAAAAAIAD///////////////8AAAD///////////////8DAAAAAgD///////////////////////////////////////////////////////////////////////////////////////////////////////////////////////////////////////////////////////////////////////////////////////////////////////////////////////////////////////////////////////////////////////////////////////////////////////////////////////////////////////////////////////////////////////////////////////////////////////////////////////////////////////////////////////////////////////////////////////////////////////////////8BACAA////////////////AAAO////////AwAAAAIA////////////////////////////////////////////////////////////////////////////////////////////////////////////////////////////////////////////////////////////////////////////////////////////////////////////////////////////////////////////////////////////////////////////////////////////////////////////////////////////////////////////////////////////////////////////////////////////////////////////////////////////////////////////////////////////////////////////////////////////////////////////////////////AgABAP///////wQAAAACABAAC0tFRQfnrVVDmgqmSW3CvRoFAAAAAAADAAAAAAAD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8DAHgMAAAAAAAAAAAAACAB////////////////AAAA////////////////BAAAAAIA////////BAAAAAIA////////////////////////////////////////////////////////////////////////////////////////////////////////////////////////////////////////////////////////////////////////////////////////////////////////////////////////////////////////////////////////////////////////////////////////////////////////////////////////////////////////////////////////////////////////////////////////////////////////////////////////////////////////////////////////////////////////////////////////////////AQAgAf///////////////wAADv///////wQAAAACAP///////////////////////////////////////////////////////////////////////////////////////////////////////////////////////////////////////////////////////////////////////////////////////////////////////////////////////////////////////////////////////////////////////////////////////////////////////////////////////////////////////////////////////////////////////////////////////////////////////////////////////////////////////////////////////////////////////////////////////////////////////////////////////wIAAgEDAAAAAgD///////8MAAZQZXJzb25hbElkXzAFAAAAAAAEAAAAAAAEAAAAAQAEAAAAAAD///////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AQBvDwAAAAAAAAAAAAD/////cABwAAAABV9pZAAQAAAABEtFRQfnrVVDmgqmSW3CvRoDRGF0YQAWAAAAAlBlcnNvbmFsSWQAAQAAAAAAAk5hbWUACwAAAFBlcnNvbmFsSWQAEFZlcnNpb24AAAAAAAlMYXN0V3JpdGUAmThzAoo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A"/>
  <p:tag name="EMPOWERCHARTSPROPERTIES_LASTWRITEDATE" val="638278550202004932"/>
  <p:tag name="EMPOWERCHARTSPROPERTIES_A_LENGTH" val="24576"/>
  <p:tag name="RUNTIME_ID" val="3fcc621e-42f7-4914-8bea-f055a1f3b97c"/>
</p:tagLst>
</file>

<file path=ppt/tags/tag3.xml><?xml version="1.0" encoding="utf-8"?>
<p:tagLst xmlns:a="http://schemas.openxmlformats.org/drawingml/2006/main" xmlns:r="http://schemas.openxmlformats.org/officeDocument/2006/relationships" xmlns:p="http://schemas.openxmlformats.org/presentationml/2006/main">
  <p:tag name="EMPOWERCHARTSPROPERTIES_A_0" val="AAAAAAH//////////wEAAAAAAAAAAAAAACoqIFRoaXMgaXMgYSBMaXRlREIgZmlsZSAqKgcD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QAAAAAAAAAFAAAACQAAAF9pZD0kLl9pZAEDAAAAAAADAAAAAQADAAAAIwAAAENvbWJpSW5kZXg9JC5OYW1lICsgJ18nICsgJC5WZXJzaW9uAQQAAAAAAAQAAAABAAQ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wQBAQEBAQEBAQEBAQEBAQEAAAAAAAAAAwAAAAMAAAAA/////wMAaAwAAAAAAAAAAAAAIAD///////////////8AAAD///////////////8DAAAAAgD///////8DAAAAAgD///////8DAAAAAgD///////////////////////////////////////////////////////////////////////////////////////////////////////////////////////////////////////////////////////////////////////////////////////////////////////////////////////////////////////////////////////////////////////////////////////////////////////////////////////////////////////////////////////////////////////////////////////////////////////////////////////////////////////////////////////////////////////////////8BACAA////////////////AAAO////////AwAAAAIA////////////////////////////////////////////////////////////////////////////////////////////////////////////////////////////////////////////////////////////////////////////////////////////////////////////////////////////////////////////////////////////////////////////////////////////////////////////////////////////////////////////////////////////////////////////////////////////////////////////////////////////////////////////////////////////////////////////////////////////////////////////////////////AgADAP///////wQAAAACABAAC7SAI+1WUFtHgMoo6RwsbyEFAAAAAAADAAAAAAADAAAAAQADAAAAAAD///////8DAAAAAAD///////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8DAGAMAAAAAAAAAAAAACAB////////////////AAAA////////////////BAAAAAIA////////BAAAAAIA////////BAAAAAIA////////BAAAAAIA////////////////////////////////////////////////////////////////////////////////////////////////////////////////////////////////////////////////////////////////////////////////////////////////////////////////////////////////////////////////////////////////////////////////////////////////////////////////////////////////////////////////////////////////////////////////////////////////////////////////////////////////////////////////////////////////AQAgAf///////////////wAADv///////wQAAAACAP///////////////////////////////////////////////////////////////////////////////////////////////////////////////////////////////////////////////////////////////////////////////////////////////////////////////////////////////////////////////////////////////////////////////////////////////////////////////////////////////////////////////////////////////////////////////////////////////////////////////////////////////////////////////////////////////////////////////////////////////////////////////////////wIABAEDAAAAAgD///////8MAAZQZXJzb25hbElkXzAFAAAAAAAEAAAAAAAEAAAAAQAEAAAAAAD///////8EAAAAAAD///////8EAAAAAAD///////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AQBvDwAAAAAAAAAAAAD/////cABwAAAABV9pZAAQAAAABLSAI+1WUFtHgMoo6RwsbyEDRGF0YQAWAAAAAlBlcnNvbmFsSWQAAQAAAAAAAk5hbWUACwAAAFBlcnNvbmFsSWQAEFZlcnNpb24AAAAAAAlMYXN0V3JpdGUAvDhzAoo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A"/>
  <p:tag name="EMPOWERCHARTSPROPERTIES_LASTWRITEDATE" val="638278550202344936"/>
  <p:tag name="EMPOWERCHARTSPROPERTIES_A_LENGTH" val="24576"/>
  <p:tag name="RUNTIME_ID" val="1cf2d9d8-208c-418a-ac10-8f0e7a387624"/>
</p:tagLst>
</file>

<file path=ppt/theme/theme1.xml><?xml version="1.0" encoding="utf-8"?>
<a:theme xmlns:a="http://schemas.openxmlformats.org/drawingml/2006/main" name="PZNL">
  <a:themeElements>
    <a:clrScheme name="PZNL">
      <a:dk1>
        <a:srgbClr val="173395"/>
      </a:dk1>
      <a:lt1>
        <a:srgbClr val="FFFFFF"/>
      </a:lt1>
      <a:dk2>
        <a:srgbClr val="A9A097"/>
      </a:dk2>
      <a:lt2>
        <a:srgbClr val="FFFFFF"/>
      </a:lt2>
      <a:accent1>
        <a:srgbClr val="173395"/>
      </a:accent1>
      <a:accent2>
        <a:srgbClr val="95BAFF"/>
      </a:accent2>
      <a:accent3>
        <a:srgbClr val="FF89BC"/>
      </a:accent3>
      <a:accent4>
        <a:srgbClr val="F1ECE3"/>
      </a:accent4>
      <a:accent5>
        <a:srgbClr val="D2E1FF"/>
      </a:accent5>
      <a:accent6>
        <a:srgbClr val="FFBDE2"/>
      </a:accent6>
      <a:hlink>
        <a:srgbClr val="B969DD"/>
      </a:hlink>
      <a:folHlink>
        <a:srgbClr val="B969DD"/>
      </a:folHlink>
    </a:clrScheme>
    <a:fontScheme name="Poppins">
      <a:majorFont>
        <a:latin typeface="Poppins"/>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lnDef>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PZNL.potx" id="{F6387CD4-CF95-48AD-BC4D-F041E83BAF81}" vid="{3892C7B4-D513-43F7-B40E-B4C5885E2729}"/>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04BF9EC83627E48B7E81316D981C89E" ma:contentTypeVersion="15" ma:contentTypeDescription="Een nieuw document maken." ma:contentTypeScope="" ma:versionID="321ad9945cfea2ccb0ac2f5b67c53519">
  <xsd:schema xmlns:xsd="http://www.w3.org/2001/XMLSchema" xmlns:xs="http://www.w3.org/2001/XMLSchema" xmlns:p="http://schemas.microsoft.com/office/2006/metadata/properties" xmlns:ns2="27e5a31e-3c06-4464-8960-dd0eb8e50dc0" xmlns:ns3="4a1757f0-5a9d-4771-b054-932f5e63bd10" targetNamespace="http://schemas.microsoft.com/office/2006/metadata/properties" ma:root="true" ma:fieldsID="2bf6d675cb8f6d2522e8eea5fd34a674" ns2:_="" ns3:_="">
    <xsd:import namespace="27e5a31e-3c06-4464-8960-dd0eb8e50dc0"/>
    <xsd:import namespace="4a1757f0-5a9d-4771-b054-932f5e63bd10"/>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ObjectDetectorVersions" minOccurs="0"/>
                <xsd:element ref="ns2:MediaLengthInSeconds" minOccurs="0"/>
                <xsd:element ref="ns2:MediaServiceDateTaken"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7e5a31e-3c06-4464-8960-dd0eb8e50dc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Afbeeldingtags" ma:readOnly="false" ma:fieldId="{5cf76f15-5ced-4ddc-b409-7134ff3c332f}" ma:taxonomyMulti="true" ma:sspId="ae85c744-a3ab-4f2a-b737-a5cb63f0a78a"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a1757f0-5a9d-4771-b054-932f5e63bd10" elementFormDefault="qualified">
    <xsd:import namespace="http://schemas.microsoft.com/office/2006/documentManagement/types"/>
    <xsd:import namespace="http://schemas.microsoft.com/office/infopath/2007/PartnerControls"/>
    <xsd:element name="SharedWithUsers" ma:index="10"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Gedeeld met details" ma:internalName="SharedWithDetails" ma:readOnly="true">
      <xsd:simpleType>
        <xsd:restriction base="dms:Note">
          <xsd:maxLength value="255"/>
        </xsd:restriction>
      </xsd:simpleType>
    </xsd:element>
    <xsd:element name="TaxCatchAll" ma:index="14" nillable="true" ma:displayName="Taxonomy Catch All Column" ma:hidden="true" ma:list="{ad7b316f-84aa-45c0-a5bf-8a6536c5da57}" ma:internalName="TaxCatchAll" ma:showField="CatchAllData" ma:web="4a1757f0-5a9d-4771-b054-932f5e63bd1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4a1757f0-5a9d-4771-b054-932f5e63bd10" xsi:nil="true"/>
    <lcf76f155ced4ddcb4097134ff3c332f xmlns="27e5a31e-3c06-4464-8960-dd0eb8e50dc0">
      <Terms xmlns="http://schemas.microsoft.com/office/infopath/2007/PartnerControls"/>
    </lcf76f155ced4ddcb4097134ff3c332f>
    <SharedWithUsers xmlns="4a1757f0-5a9d-4771-b054-932f5e63bd10">
      <UserInfo>
        <DisplayName>Marjolein Verkammen</DisplayName>
        <AccountId>13</AccountId>
        <AccountType/>
      </UserInfo>
      <UserInfo>
        <DisplayName>Famke van Heeckeren tot Overlaer</DisplayName>
        <AccountId>159</AccountId>
        <AccountType/>
      </UserInfo>
      <UserInfo>
        <DisplayName>Elise Posma</DisplayName>
        <AccountId>133</AccountId>
        <AccountType/>
      </UserInfo>
      <UserInfo>
        <DisplayName>Roos-Marie Tummers</DisplayName>
        <AccountId>14</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76EE7EC-5451-4CCA-9216-E7374EEF672C}">
  <ds:schemaRefs>
    <ds:schemaRef ds:uri="27e5a31e-3c06-4464-8960-dd0eb8e50dc0"/>
    <ds:schemaRef ds:uri="4a1757f0-5a9d-4771-b054-932f5e63bd1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2A054F18-9B58-459F-B178-9F52D2EB9C41}">
  <ds:schemaRefs>
    <ds:schemaRef ds:uri="http://www.w3.org/XML/1998/namespace"/>
    <ds:schemaRef ds:uri="4a1757f0-5a9d-4771-b054-932f5e63bd10"/>
    <ds:schemaRef ds:uri="27e5a31e-3c06-4464-8960-dd0eb8e50dc0"/>
    <ds:schemaRef ds:uri="http://schemas.microsoft.com/office/infopath/2007/PartnerControls"/>
    <ds:schemaRef ds:uri="http://purl.org/dc/dcmitype/"/>
    <ds:schemaRef ds:uri="http://schemas.openxmlformats.org/package/2006/metadata/core-properties"/>
    <ds:schemaRef ds:uri="http://schemas.microsoft.com/office/2006/documentManagement/types"/>
    <ds:schemaRef ds:uri="http://schemas.microsoft.com/office/2006/metadata/properties"/>
    <ds:schemaRef ds:uri="http://purl.org/dc/terms/"/>
    <ds:schemaRef ds:uri="http://purl.org/dc/elements/1.1/"/>
  </ds:schemaRefs>
</ds:datastoreItem>
</file>

<file path=customXml/itemProps3.xml><?xml version="1.0" encoding="utf-8"?>
<ds:datastoreItem xmlns:ds="http://schemas.openxmlformats.org/officeDocument/2006/customXml" ds:itemID="{2E418673-8EC7-4A61-BCFE-D836468AC39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PZNL</Template>
  <TotalTime>2</TotalTime>
  <Words>2236</Words>
  <Application>Microsoft Office PowerPoint</Application>
  <PresentationFormat>Breedbeeld</PresentationFormat>
  <Paragraphs>253</Paragraphs>
  <Slides>17</Slides>
  <Notes>16</Notes>
  <HiddenSlides>0</HiddenSlides>
  <MMClips>0</MMClips>
  <ScaleCrop>false</ScaleCrop>
  <HeadingPairs>
    <vt:vector size="6" baseType="variant">
      <vt:variant>
        <vt:lpstr>Gebruikte lettertypen</vt:lpstr>
      </vt:variant>
      <vt:variant>
        <vt:i4>9</vt:i4>
      </vt:variant>
      <vt:variant>
        <vt:lpstr>Thema</vt:lpstr>
      </vt:variant>
      <vt:variant>
        <vt:i4>1</vt:i4>
      </vt:variant>
      <vt:variant>
        <vt:lpstr>Diatitels</vt:lpstr>
      </vt:variant>
      <vt:variant>
        <vt:i4>17</vt:i4>
      </vt:variant>
    </vt:vector>
  </HeadingPairs>
  <TitlesOfParts>
    <vt:vector size="27" baseType="lpstr">
      <vt:lpstr>Arial</vt:lpstr>
      <vt:lpstr>Calibri</vt:lpstr>
      <vt:lpstr>Maiandra GD</vt:lpstr>
      <vt:lpstr>Maiandra GD,Sans-Serif</vt:lpstr>
      <vt:lpstr>Poppins</vt:lpstr>
      <vt:lpstr>Poppins Light</vt:lpstr>
      <vt:lpstr>Poppins Medium</vt:lpstr>
      <vt:lpstr>Poppins,Sans-Serif</vt:lpstr>
      <vt:lpstr>Segoe UI</vt:lpstr>
      <vt:lpstr>PZNL</vt:lpstr>
      <vt:lpstr>Disclaimer</vt:lpstr>
      <vt:lpstr>Workshop  ‘Persoonlijk zorgplan'</vt:lpstr>
      <vt:lpstr>Inleiding</vt:lpstr>
      <vt:lpstr>Programma</vt:lpstr>
      <vt:lpstr>Voorstelronde</vt:lpstr>
      <vt:lpstr>Leerdoelen</vt:lpstr>
      <vt:lpstr>Wat is het individueel zorgplan</vt:lpstr>
      <vt:lpstr>Essentie Individueel zorgplan</vt:lpstr>
      <vt:lpstr>Kwaliteitskader</vt:lpstr>
      <vt:lpstr>Aan de slag</vt:lpstr>
      <vt:lpstr>Aan de slag</vt:lpstr>
      <vt:lpstr>Aan de slag</vt:lpstr>
      <vt:lpstr>Reflecteren op eigen handelen</vt:lpstr>
      <vt:lpstr>Reflecteren op eigen handelen</vt:lpstr>
      <vt:lpstr>Plenaire terugkoppeling</vt:lpstr>
      <vt:lpstr>Meer informatie</vt:lpstr>
      <vt:lpstr>Afsluiting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Hulplijnen / kop en voettekst</dc:title>
  <dc:creator>Elise Posma</dc:creator>
  <cp:lastModifiedBy>Elise Posma</cp:lastModifiedBy>
  <cp:revision>22</cp:revision>
  <dcterms:created xsi:type="dcterms:W3CDTF">2023-11-22T08:40:12Z</dcterms:created>
  <dcterms:modified xsi:type="dcterms:W3CDTF">2024-12-02T15:04:40Z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0x010100204BF9EC83627E48B7E81316D981C89E</vt:lpwstr>
  </property>
  <property fmtid="{D5CDD505-2E9C-101B-9397-08002B2CF9AE}" pid="3" name="MediaServiceImageTags">
    <vt:lpwstr/>
  </property>
</Properties>
</file>