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374" r:id="rId3"/>
    <p:sldId id="376" r:id="rId4"/>
    <p:sldId id="393" r:id="rId5"/>
    <p:sldId id="391" r:id="rId6"/>
    <p:sldId id="389" r:id="rId7"/>
    <p:sldId id="265" r:id="rId8"/>
    <p:sldId id="387" r:id="rId9"/>
    <p:sldId id="267" r:id="rId10"/>
    <p:sldId id="390" r:id="rId11"/>
    <p:sldId id="392" r:id="rId12"/>
  </p:sldIdLst>
  <p:sldSz cx="9144000" cy="6858000" type="screen4x3"/>
  <p:notesSz cx="7099300" cy="102346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76183" autoAdjust="0"/>
  </p:normalViewPr>
  <p:slideViewPr>
    <p:cSldViewPr>
      <p:cViewPr varScale="1">
        <p:scale>
          <a:sx n="82" d="100"/>
          <a:sy n="82" d="100"/>
        </p:scale>
        <p:origin x="2384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222"/>
          </a:xfrm>
          <a:prstGeom prst="rect">
            <a:avLst/>
          </a:prstGeom>
        </p:spPr>
        <p:txBody>
          <a:bodyPr vert="horz" lIns="94757" tIns="47379" rIns="94757" bIns="4737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4020506" y="0"/>
            <a:ext cx="3077137" cy="512222"/>
          </a:xfrm>
          <a:prstGeom prst="rect">
            <a:avLst/>
          </a:prstGeom>
        </p:spPr>
        <p:txBody>
          <a:bodyPr vert="horz" lIns="94757" tIns="47379" rIns="94757" bIns="47379" rtlCol="0"/>
          <a:lstStyle>
            <a:lvl1pPr algn="r">
              <a:defRPr sz="1200"/>
            </a:lvl1pPr>
          </a:lstStyle>
          <a:p>
            <a:fld id="{4F39D7F5-A38E-4F5B-A375-8520CA17D092}" type="datetimeFigureOut">
              <a:rPr lang="nl-NL" smtClean="0"/>
              <a:pPr/>
              <a:t>28-02-2023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720755"/>
            <a:ext cx="3077137" cy="512222"/>
          </a:xfrm>
          <a:prstGeom prst="rect">
            <a:avLst/>
          </a:prstGeom>
        </p:spPr>
        <p:txBody>
          <a:bodyPr vert="horz" lIns="94757" tIns="47379" rIns="94757" bIns="4737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4020506" y="9720755"/>
            <a:ext cx="3077137" cy="512222"/>
          </a:xfrm>
          <a:prstGeom prst="rect">
            <a:avLst/>
          </a:prstGeom>
        </p:spPr>
        <p:txBody>
          <a:bodyPr vert="horz" lIns="94757" tIns="47379" rIns="94757" bIns="47379" rtlCol="0" anchor="b"/>
          <a:lstStyle>
            <a:lvl1pPr algn="r">
              <a:defRPr sz="1200"/>
            </a:lvl1pPr>
          </a:lstStyle>
          <a:p>
            <a:fld id="{457A6A11-E874-4C1F-A186-C82DCB6EB14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303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4757" tIns="47379" rIns="94757" bIns="47379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3" cy="511730"/>
          </a:xfrm>
          <a:prstGeom prst="rect">
            <a:avLst/>
          </a:prstGeom>
        </p:spPr>
        <p:txBody>
          <a:bodyPr vert="horz" lIns="94757" tIns="47379" rIns="94757" bIns="47379" rtlCol="0"/>
          <a:lstStyle>
            <a:lvl1pPr algn="r">
              <a:defRPr sz="1200"/>
            </a:lvl1pPr>
          </a:lstStyle>
          <a:p>
            <a:fld id="{5A256E3C-BDA3-484D-A268-649062E59E77}" type="datetimeFigureOut">
              <a:rPr lang="nl-NL" smtClean="0"/>
              <a:pPr/>
              <a:t>28-02-2023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7" tIns="47379" rIns="94757" bIns="47379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09931" y="4861443"/>
            <a:ext cx="5679440" cy="4605575"/>
          </a:xfrm>
          <a:prstGeom prst="rect">
            <a:avLst/>
          </a:prstGeom>
        </p:spPr>
        <p:txBody>
          <a:bodyPr vert="horz" lIns="94757" tIns="47379" rIns="94757" bIns="47379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0"/>
          </a:xfrm>
          <a:prstGeom prst="rect">
            <a:avLst/>
          </a:prstGeom>
        </p:spPr>
        <p:txBody>
          <a:bodyPr vert="horz" lIns="94757" tIns="47379" rIns="94757" bIns="47379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1730"/>
          </a:xfrm>
          <a:prstGeom prst="rect">
            <a:avLst/>
          </a:prstGeom>
        </p:spPr>
        <p:txBody>
          <a:bodyPr vert="horz" lIns="94757" tIns="47379" rIns="94757" bIns="47379" rtlCol="0" anchor="b"/>
          <a:lstStyle>
            <a:lvl1pPr algn="r">
              <a:defRPr sz="1200"/>
            </a:lvl1pPr>
          </a:lstStyle>
          <a:p>
            <a:fld id="{7495D15A-EB45-4F87-9989-3DB03B268C4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2625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5D15A-EB45-4F87-9989-3DB03B268C49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0611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821E3A-DEAC-4244-943F-CC3E95BC1FBA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8196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https://www.mentimeter.com/s/d509d9df14086768fc83a78801c974ab/46494f0951b7/edit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95D15A-EB45-4F87-9989-3DB03B268C49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021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 userDrawn="1"/>
        </p:nvSpPr>
        <p:spPr>
          <a:xfrm>
            <a:off x="521500" y="594000"/>
            <a:ext cx="8100000" cy="42125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6000" y="1003462"/>
            <a:ext cx="7452000" cy="5334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45540" y="1650209"/>
            <a:ext cx="7452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  <a:endParaRPr lang="nl-NL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521500" y="5292000"/>
            <a:ext cx="8100000" cy="1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846000" y="4078255"/>
            <a:ext cx="5346157" cy="6350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000" y="6264000"/>
            <a:ext cx="2426807" cy="3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47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nd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359480" y="6183340"/>
            <a:ext cx="8263020" cy="4993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0000" y="5940000"/>
            <a:ext cx="648000" cy="92924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155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6000" y="1003462"/>
            <a:ext cx="7452000" cy="5334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45540" y="1650209"/>
            <a:ext cx="7452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  <a:endParaRPr lang="nl-NL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521500" y="5292000"/>
            <a:ext cx="8100000" cy="1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846000" y="4078255"/>
            <a:ext cx="5346157" cy="6350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000" y="6264000"/>
            <a:ext cx="2426807" cy="302400"/>
          </a:xfrm>
          <a:prstGeom prst="rect">
            <a:avLst/>
          </a:prstGeom>
        </p:spPr>
      </p:pic>
      <p:sp>
        <p:nvSpPr>
          <p:cNvPr id="9" name="Rechthoek 8"/>
          <p:cNvSpPr/>
          <p:nvPr userDrawn="1"/>
        </p:nvSpPr>
        <p:spPr>
          <a:xfrm>
            <a:off x="522000" y="594000"/>
            <a:ext cx="8100000" cy="50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44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&lt;datum&gt;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&lt;Titel van de presentatie&gt;</a:t>
            </a: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196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&lt;datum&gt;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&lt;Titel van de presentatie&gt;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Ondertitel 2"/>
          <p:cNvSpPr>
            <a:spLocks noGrp="1"/>
          </p:cNvSpPr>
          <p:nvPr>
            <p:ph type="subTitle" idx="1"/>
          </p:nvPr>
        </p:nvSpPr>
        <p:spPr>
          <a:xfrm>
            <a:off x="522000" y="1650209"/>
            <a:ext cx="8100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855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&lt;datum&gt;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&lt;Titel van de presentatie&gt;</a:t>
            </a:r>
          </a:p>
        </p:txBody>
      </p:sp>
      <p:sp>
        <p:nvSpPr>
          <p:cNvPr id="9" name="Tijdelijke aanduiding voor grafiek 8"/>
          <p:cNvSpPr>
            <a:spLocks noGrp="1"/>
          </p:cNvSpPr>
          <p:nvPr>
            <p:ph type="chart" sz="quarter" idx="13"/>
          </p:nvPr>
        </p:nvSpPr>
        <p:spPr>
          <a:xfrm>
            <a:off x="4647600" y="1652400"/>
            <a:ext cx="3974900" cy="412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522288" y="1652001"/>
            <a:ext cx="4039200" cy="41249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145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 me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&lt;datum&gt;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&lt;Titel van de presentatie&gt;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522288" y="1652400"/>
            <a:ext cx="4039200" cy="41256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4647600" y="1652400"/>
            <a:ext cx="3974900" cy="412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5721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&lt;datum&gt;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&lt;Titel van de presentatie&gt;</a:t>
            </a: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521500" y="1652400"/>
            <a:ext cx="8101000" cy="412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33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 zonde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&lt;datum&gt;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&lt;Titel van de presentatie&gt;</a:t>
            </a:r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521500" y="592931"/>
            <a:ext cx="8101000" cy="518506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5853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685799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grpSp>
        <p:nvGrpSpPr>
          <p:cNvPr id="25" name="Groep 24"/>
          <p:cNvGrpSpPr/>
          <p:nvPr userDrawn="1"/>
        </p:nvGrpSpPr>
        <p:grpSpPr>
          <a:xfrm>
            <a:off x="5867400" y="6264275"/>
            <a:ext cx="2427288" cy="301626"/>
            <a:chOff x="5867400" y="6264275"/>
            <a:chExt cx="2427288" cy="301626"/>
          </a:xfrm>
        </p:grpSpPr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5867400" y="6264275"/>
              <a:ext cx="258763" cy="295275"/>
            </a:xfrm>
            <a:custGeom>
              <a:avLst/>
              <a:gdLst>
                <a:gd name="T0" fmla="*/ 389 w 407"/>
                <a:gd name="T1" fmla="*/ 424 h 463"/>
                <a:gd name="T2" fmla="*/ 352 w 407"/>
                <a:gd name="T3" fmla="*/ 397 h 463"/>
                <a:gd name="T4" fmla="*/ 248 w 407"/>
                <a:gd name="T5" fmla="*/ 229 h 463"/>
                <a:gd name="T6" fmla="*/ 346 w 407"/>
                <a:gd name="T7" fmla="*/ 108 h 463"/>
                <a:gd name="T8" fmla="*/ 185 w 407"/>
                <a:gd name="T9" fmla="*/ 0 h 463"/>
                <a:gd name="T10" fmla="*/ 8 w 407"/>
                <a:gd name="T11" fmla="*/ 0 h 463"/>
                <a:gd name="T12" fmla="*/ 0 w 407"/>
                <a:gd name="T13" fmla="*/ 11 h 463"/>
                <a:gd name="T14" fmla="*/ 0 w 407"/>
                <a:gd name="T15" fmla="*/ 24 h 463"/>
                <a:gd name="T16" fmla="*/ 17 w 407"/>
                <a:gd name="T17" fmla="*/ 39 h 463"/>
                <a:gd name="T18" fmla="*/ 46 w 407"/>
                <a:gd name="T19" fmla="*/ 47 h 463"/>
                <a:gd name="T20" fmla="*/ 46 w 407"/>
                <a:gd name="T21" fmla="*/ 417 h 463"/>
                <a:gd name="T22" fmla="*/ 17 w 407"/>
                <a:gd name="T23" fmla="*/ 424 h 463"/>
                <a:gd name="T24" fmla="*/ 0 w 407"/>
                <a:gd name="T25" fmla="*/ 440 h 463"/>
                <a:gd name="T26" fmla="*/ 0 w 407"/>
                <a:gd name="T27" fmla="*/ 453 h 463"/>
                <a:gd name="T28" fmla="*/ 8 w 407"/>
                <a:gd name="T29" fmla="*/ 463 h 463"/>
                <a:gd name="T30" fmla="*/ 167 w 407"/>
                <a:gd name="T31" fmla="*/ 463 h 463"/>
                <a:gd name="T32" fmla="*/ 176 w 407"/>
                <a:gd name="T33" fmla="*/ 453 h 463"/>
                <a:gd name="T34" fmla="*/ 176 w 407"/>
                <a:gd name="T35" fmla="*/ 440 h 463"/>
                <a:gd name="T36" fmla="*/ 158 w 407"/>
                <a:gd name="T37" fmla="*/ 424 h 463"/>
                <a:gd name="T38" fmla="*/ 129 w 407"/>
                <a:gd name="T39" fmla="*/ 417 h 463"/>
                <a:gd name="T40" fmla="*/ 129 w 407"/>
                <a:gd name="T41" fmla="*/ 242 h 463"/>
                <a:gd name="T42" fmla="*/ 171 w 407"/>
                <a:gd name="T43" fmla="*/ 242 h 463"/>
                <a:gd name="T44" fmla="*/ 287 w 407"/>
                <a:gd name="T45" fmla="*/ 452 h 463"/>
                <a:gd name="T46" fmla="*/ 309 w 407"/>
                <a:gd name="T47" fmla="*/ 463 h 463"/>
                <a:gd name="T48" fmla="*/ 398 w 407"/>
                <a:gd name="T49" fmla="*/ 463 h 463"/>
                <a:gd name="T50" fmla="*/ 407 w 407"/>
                <a:gd name="T51" fmla="*/ 453 h 463"/>
                <a:gd name="T52" fmla="*/ 407 w 407"/>
                <a:gd name="T53" fmla="*/ 440 h 463"/>
                <a:gd name="T54" fmla="*/ 389 w 407"/>
                <a:gd name="T55" fmla="*/ 424 h 463"/>
                <a:gd name="T56" fmla="*/ 145 w 407"/>
                <a:gd name="T57" fmla="*/ 203 h 463"/>
                <a:gd name="T58" fmla="*/ 130 w 407"/>
                <a:gd name="T59" fmla="*/ 203 h 463"/>
                <a:gd name="T60" fmla="*/ 130 w 407"/>
                <a:gd name="T61" fmla="*/ 43 h 463"/>
                <a:gd name="T62" fmla="*/ 162 w 407"/>
                <a:gd name="T63" fmla="*/ 43 h 463"/>
                <a:gd name="T64" fmla="*/ 257 w 407"/>
                <a:gd name="T65" fmla="*/ 121 h 463"/>
                <a:gd name="T66" fmla="*/ 145 w 407"/>
                <a:gd name="T67" fmla="*/ 2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63">
                  <a:moveTo>
                    <a:pt x="389" y="424"/>
                  </a:moveTo>
                  <a:cubicBezTo>
                    <a:pt x="371" y="420"/>
                    <a:pt x="367" y="417"/>
                    <a:pt x="352" y="397"/>
                  </a:cubicBezTo>
                  <a:cubicBezTo>
                    <a:pt x="330" y="367"/>
                    <a:pt x="278" y="292"/>
                    <a:pt x="248" y="229"/>
                  </a:cubicBezTo>
                  <a:cubicBezTo>
                    <a:pt x="304" y="209"/>
                    <a:pt x="346" y="170"/>
                    <a:pt x="346" y="108"/>
                  </a:cubicBezTo>
                  <a:cubicBezTo>
                    <a:pt x="346" y="20"/>
                    <a:pt x="261" y="0"/>
                    <a:pt x="18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4" y="35"/>
                    <a:pt x="17" y="3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17"/>
                    <a:pt x="46" y="417"/>
                    <a:pt x="46" y="417"/>
                  </a:cubicBezTo>
                  <a:cubicBezTo>
                    <a:pt x="17" y="424"/>
                    <a:pt x="17" y="424"/>
                    <a:pt x="17" y="424"/>
                  </a:cubicBezTo>
                  <a:cubicBezTo>
                    <a:pt x="4" y="428"/>
                    <a:pt x="0" y="429"/>
                    <a:pt x="0" y="440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9"/>
                    <a:pt x="1" y="463"/>
                    <a:pt x="8" y="463"/>
                  </a:cubicBezTo>
                  <a:cubicBezTo>
                    <a:pt x="167" y="463"/>
                    <a:pt x="167" y="463"/>
                    <a:pt x="167" y="463"/>
                  </a:cubicBezTo>
                  <a:cubicBezTo>
                    <a:pt x="175" y="463"/>
                    <a:pt x="176" y="459"/>
                    <a:pt x="176" y="453"/>
                  </a:cubicBezTo>
                  <a:cubicBezTo>
                    <a:pt x="176" y="440"/>
                    <a:pt x="176" y="440"/>
                    <a:pt x="176" y="440"/>
                  </a:cubicBezTo>
                  <a:cubicBezTo>
                    <a:pt x="176" y="429"/>
                    <a:pt x="172" y="428"/>
                    <a:pt x="158" y="424"/>
                  </a:cubicBezTo>
                  <a:cubicBezTo>
                    <a:pt x="129" y="417"/>
                    <a:pt x="129" y="417"/>
                    <a:pt x="129" y="417"/>
                  </a:cubicBezTo>
                  <a:cubicBezTo>
                    <a:pt x="129" y="242"/>
                    <a:pt x="129" y="242"/>
                    <a:pt x="129" y="242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201" y="311"/>
                    <a:pt x="266" y="424"/>
                    <a:pt x="287" y="452"/>
                  </a:cubicBezTo>
                  <a:cubicBezTo>
                    <a:pt x="295" y="463"/>
                    <a:pt x="298" y="463"/>
                    <a:pt x="309" y="463"/>
                  </a:cubicBezTo>
                  <a:cubicBezTo>
                    <a:pt x="398" y="463"/>
                    <a:pt x="398" y="463"/>
                    <a:pt x="398" y="463"/>
                  </a:cubicBezTo>
                  <a:cubicBezTo>
                    <a:pt x="406" y="463"/>
                    <a:pt x="407" y="459"/>
                    <a:pt x="407" y="453"/>
                  </a:cubicBezTo>
                  <a:cubicBezTo>
                    <a:pt x="407" y="440"/>
                    <a:pt x="407" y="440"/>
                    <a:pt x="407" y="440"/>
                  </a:cubicBezTo>
                  <a:cubicBezTo>
                    <a:pt x="407" y="427"/>
                    <a:pt x="400" y="428"/>
                    <a:pt x="389" y="424"/>
                  </a:cubicBezTo>
                  <a:close/>
                  <a:moveTo>
                    <a:pt x="145" y="203"/>
                  </a:moveTo>
                  <a:cubicBezTo>
                    <a:pt x="130" y="203"/>
                    <a:pt x="130" y="203"/>
                    <a:pt x="130" y="203"/>
                  </a:cubicBezTo>
                  <a:cubicBezTo>
                    <a:pt x="130" y="43"/>
                    <a:pt x="130" y="43"/>
                    <a:pt x="130" y="43"/>
                  </a:cubicBezTo>
                  <a:cubicBezTo>
                    <a:pt x="162" y="43"/>
                    <a:pt x="162" y="43"/>
                    <a:pt x="162" y="43"/>
                  </a:cubicBezTo>
                  <a:cubicBezTo>
                    <a:pt x="222" y="43"/>
                    <a:pt x="257" y="66"/>
                    <a:pt x="257" y="121"/>
                  </a:cubicBezTo>
                  <a:cubicBezTo>
                    <a:pt x="257" y="189"/>
                    <a:pt x="205" y="203"/>
                    <a:pt x="145" y="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6350000" y="6264275"/>
              <a:ext cx="220663" cy="301625"/>
            </a:xfrm>
            <a:custGeom>
              <a:avLst/>
              <a:gdLst>
                <a:gd name="T0" fmla="*/ 331 w 348"/>
                <a:gd name="T1" fmla="*/ 428 h 473"/>
                <a:gd name="T2" fmla="*/ 299 w 348"/>
                <a:gd name="T3" fmla="*/ 418 h 473"/>
                <a:gd name="T4" fmla="*/ 299 w 348"/>
                <a:gd name="T5" fmla="*/ 16 h 473"/>
                <a:gd name="T6" fmla="*/ 284 w 348"/>
                <a:gd name="T7" fmla="*/ 0 h 473"/>
                <a:gd name="T8" fmla="*/ 186 w 348"/>
                <a:gd name="T9" fmla="*/ 0 h 473"/>
                <a:gd name="T10" fmla="*/ 178 w 348"/>
                <a:gd name="T11" fmla="*/ 11 h 473"/>
                <a:gd name="T12" fmla="*/ 178 w 348"/>
                <a:gd name="T13" fmla="*/ 19 h 473"/>
                <a:gd name="T14" fmla="*/ 196 w 348"/>
                <a:gd name="T15" fmla="*/ 36 h 473"/>
                <a:gd name="T16" fmla="*/ 227 w 348"/>
                <a:gd name="T17" fmla="*/ 45 h 473"/>
                <a:gd name="T18" fmla="*/ 227 w 348"/>
                <a:gd name="T19" fmla="*/ 158 h 473"/>
                <a:gd name="T20" fmla="*/ 153 w 348"/>
                <a:gd name="T21" fmla="*/ 133 h 473"/>
                <a:gd name="T22" fmla="*/ 0 w 348"/>
                <a:gd name="T23" fmla="*/ 313 h 473"/>
                <a:gd name="T24" fmla="*/ 123 w 348"/>
                <a:gd name="T25" fmla="*/ 473 h 473"/>
                <a:gd name="T26" fmla="*/ 227 w 348"/>
                <a:gd name="T27" fmla="*/ 420 h 473"/>
                <a:gd name="T28" fmla="*/ 227 w 348"/>
                <a:gd name="T29" fmla="*/ 447 h 473"/>
                <a:gd name="T30" fmla="*/ 242 w 348"/>
                <a:gd name="T31" fmla="*/ 463 h 473"/>
                <a:gd name="T32" fmla="*/ 340 w 348"/>
                <a:gd name="T33" fmla="*/ 463 h 473"/>
                <a:gd name="T34" fmla="*/ 348 w 348"/>
                <a:gd name="T35" fmla="*/ 453 h 473"/>
                <a:gd name="T36" fmla="*/ 348 w 348"/>
                <a:gd name="T37" fmla="*/ 444 h 473"/>
                <a:gd name="T38" fmla="*/ 331 w 348"/>
                <a:gd name="T39" fmla="*/ 428 h 473"/>
                <a:gd name="T40" fmla="*/ 227 w 348"/>
                <a:gd name="T41" fmla="*/ 379 h 473"/>
                <a:gd name="T42" fmla="*/ 153 w 348"/>
                <a:gd name="T43" fmla="*/ 418 h 473"/>
                <a:gd name="T44" fmla="*/ 77 w 348"/>
                <a:gd name="T45" fmla="*/ 299 h 473"/>
                <a:gd name="T46" fmla="*/ 158 w 348"/>
                <a:gd name="T47" fmla="*/ 179 h 473"/>
                <a:gd name="T48" fmla="*/ 227 w 348"/>
                <a:gd name="T49" fmla="*/ 299 h 473"/>
                <a:gd name="T50" fmla="*/ 227 w 348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8" h="473">
                  <a:moveTo>
                    <a:pt x="331" y="428"/>
                  </a:moveTo>
                  <a:cubicBezTo>
                    <a:pt x="299" y="418"/>
                    <a:pt x="299" y="418"/>
                    <a:pt x="299" y="418"/>
                  </a:cubicBezTo>
                  <a:cubicBezTo>
                    <a:pt x="299" y="16"/>
                    <a:pt x="299" y="16"/>
                    <a:pt x="299" y="16"/>
                  </a:cubicBezTo>
                  <a:cubicBezTo>
                    <a:pt x="299" y="6"/>
                    <a:pt x="296" y="0"/>
                    <a:pt x="284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5" y="148"/>
                    <a:pt x="190" y="133"/>
                    <a:pt x="153" y="133"/>
                  </a:cubicBezTo>
                  <a:cubicBezTo>
                    <a:pt x="81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8" y="459"/>
                    <a:pt x="348" y="453"/>
                  </a:cubicBezTo>
                  <a:cubicBezTo>
                    <a:pt x="348" y="444"/>
                    <a:pt x="348" y="444"/>
                    <a:pt x="348" y="444"/>
                  </a:cubicBezTo>
                  <a:cubicBezTo>
                    <a:pt x="348" y="432"/>
                    <a:pt x="344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5" y="401"/>
                    <a:pt x="181" y="418"/>
                    <a:pt x="153" y="418"/>
                  </a:cubicBezTo>
                  <a:cubicBezTo>
                    <a:pt x="100" y="418"/>
                    <a:pt x="77" y="362"/>
                    <a:pt x="77" y="299"/>
                  </a:cubicBezTo>
                  <a:cubicBezTo>
                    <a:pt x="77" y="225"/>
                    <a:pt x="109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7032625" y="6354763"/>
              <a:ext cx="234950" cy="211138"/>
            </a:xfrm>
            <a:custGeom>
              <a:avLst/>
              <a:gdLst>
                <a:gd name="T0" fmla="*/ 323 w 372"/>
                <a:gd name="T1" fmla="*/ 15 h 330"/>
                <a:gd name="T2" fmla="*/ 308 w 372"/>
                <a:gd name="T3" fmla="*/ 0 h 330"/>
                <a:gd name="T4" fmla="*/ 210 w 372"/>
                <a:gd name="T5" fmla="*/ 0 h 330"/>
                <a:gd name="T6" fmla="*/ 202 w 372"/>
                <a:gd name="T7" fmla="*/ 10 h 330"/>
                <a:gd name="T8" fmla="*/ 202 w 372"/>
                <a:gd name="T9" fmla="*/ 19 h 330"/>
                <a:gd name="T10" fmla="*/ 219 w 372"/>
                <a:gd name="T11" fmla="*/ 35 h 330"/>
                <a:gd name="T12" fmla="*/ 251 w 372"/>
                <a:gd name="T13" fmla="*/ 44 h 330"/>
                <a:gd name="T14" fmla="*/ 251 w 372"/>
                <a:gd name="T15" fmla="*/ 236 h 330"/>
                <a:gd name="T16" fmla="*/ 176 w 372"/>
                <a:gd name="T17" fmla="*/ 275 h 330"/>
                <a:gd name="T18" fmla="*/ 121 w 372"/>
                <a:gd name="T19" fmla="*/ 169 h 330"/>
                <a:gd name="T20" fmla="*/ 121 w 372"/>
                <a:gd name="T21" fmla="*/ 15 h 330"/>
                <a:gd name="T22" fmla="*/ 106 w 372"/>
                <a:gd name="T23" fmla="*/ 0 h 330"/>
                <a:gd name="T24" fmla="*/ 8 w 372"/>
                <a:gd name="T25" fmla="*/ 0 h 330"/>
                <a:gd name="T26" fmla="*/ 0 w 372"/>
                <a:gd name="T27" fmla="*/ 10 h 330"/>
                <a:gd name="T28" fmla="*/ 0 w 372"/>
                <a:gd name="T29" fmla="*/ 19 h 330"/>
                <a:gd name="T30" fmla="*/ 18 w 372"/>
                <a:gd name="T31" fmla="*/ 35 h 330"/>
                <a:gd name="T32" fmla="*/ 49 w 372"/>
                <a:gd name="T33" fmla="*/ 44 h 330"/>
                <a:gd name="T34" fmla="*/ 49 w 372"/>
                <a:gd name="T35" fmla="*/ 207 h 330"/>
                <a:gd name="T36" fmla="*/ 145 w 372"/>
                <a:gd name="T37" fmla="*/ 330 h 330"/>
                <a:gd name="T38" fmla="*/ 251 w 372"/>
                <a:gd name="T39" fmla="*/ 277 h 330"/>
                <a:gd name="T40" fmla="*/ 251 w 372"/>
                <a:gd name="T41" fmla="*/ 304 h 330"/>
                <a:gd name="T42" fmla="*/ 266 w 372"/>
                <a:gd name="T43" fmla="*/ 320 h 330"/>
                <a:gd name="T44" fmla="*/ 364 w 372"/>
                <a:gd name="T45" fmla="*/ 320 h 330"/>
                <a:gd name="T46" fmla="*/ 372 w 372"/>
                <a:gd name="T47" fmla="*/ 310 h 330"/>
                <a:gd name="T48" fmla="*/ 372 w 372"/>
                <a:gd name="T49" fmla="*/ 301 h 330"/>
                <a:gd name="T50" fmla="*/ 354 w 372"/>
                <a:gd name="T51" fmla="*/ 285 h 330"/>
                <a:gd name="T52" fmla="*/ 323 w 372"/>
                <a:gd name="T53" fmla="*/ 275 h 330"/>
                <a:gd name="T54" fmla="*/ 323 w 372"/>
                <a:gd name="T55" fmla="*/ 1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2" h="330">
                  <a:moveTo>
                    <a:pt x="323" y="15"/>
                  </a:moveTo>
                  <a:cubicBezTo>
                    <a:pt x="323" y="6"/>
                    <a:pt x="320" y="0"/>
                    <a:pt x="3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02" y="0"/>
                    <a:pt x="202" y="4"/>
                    <a:pt x="202" y="10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2" y="31"/>
                    <a:pt x="206" y="31"/>
                    <a:pt x="219" y="3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1" y="236"/>
                    <a:pt x="251" y="236"/>
                    <a:pt x="251" y="236"/>
                  </a:cubicBezTo>
                  <a:cubicBezTo>
                    <a:pt x="224" y="264"/>
                    <a:pt x="204" y="275"/>
                    <a:pt x="176" y="275"/>
                  </a:cubicBezTo>
                  <a:cubicBezTo>
                    <a:pt x="125" y="275"/>
                    <a:pt x="121" y="236"/>
                    <a:pt x="121" y="169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1" y="6"/>
                    <a:pt x="118" y="0"/>
                    <a:pt x="10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207"/>
                    <a:pt x="49" y="207"/>
                    <a:pt x="49" y="207"/>
                  </a:cubicBezTo>
                  <a:cubicBezTo>
                    <a:pt x="49" y="309"/>
                    <a:pt x="96" y="330"/>
                    <a:pt x="145" y="330"/>
                  </a:cubicBezTo>
                  <a:cubicBezTo>
                    <a:pt x="188" y="330"/>
                    <a:pt x="220" y="312"/>
                    <a:pt x="251" y="277"/>
                  </a:cubicBezTo>
                  <a:cubicBezTo>
                    <a:pt x="251" y="304"/>
                    <a:pt x="251" y="304"/>
                    <a:pt x="251" y="304"/>
                  </a:cubicBezTo>
                  <a:cubicBezTo>
                    <a:pt x="251" y="314"/>
                    <a:pt x="254" y="320"/>
                    <a:pt x="266" y="320"/>
                  </a:cubicBezTo>
                  <a:cubicBezTo>
                    <a:pt x="364" y="320"/>
                    <a:pt x="364" y="320"/>
                    <a:pt x="364" y="320"/>
                  </a:cubicBezTo>
                  <a:cubicBezTo>
                    <a:pt x="371" y="320"/>
                    <a:pt x="372" y="316"/>
                    <a:pt x="372" y="310"/>
                  </a:cubicBezTo>
                  <a:cubicBezTo>
                    <a:pt x="372" y="301"/>
                    <a:pt x="372" y="301"/>
                    <a:pt x="372" y="301"/>
                  </a:cubicBezTo>
                  <a:cubicBezTo>
                    <a:pt x="372" y="289"/>
                    <a:pt x="368" y="289"/>
                    <a:pt x="354" y="285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2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6140450" y="6348413"/>
              <a:ext cx="195263" cy="217488"/>
            </a:xfrm>
            <a:custGeom>
              <a:avLst/>
              <a:gdLst>
                <a:gd name="T0" fmla="*/ 289 w 307"/>
                <a:gd name="T1" fmla="*/ 295 h 340"/>
                <a:gd name="T2" fmla="*/ 258 w 307"/>
                <a:gd name="T3" fmla="*/ 285 h 340"/>
                <a:gd name="T4" fmla="*/ 258 w 307"/>
                <a:gd name="T5" fmla="*/ 106 h 340"/>
                <a:gd name="T6" fmla="*/ 130 w 307"/>
                <a:gd name="T7" fmla="*/ 0 h 340"/>
                <a:gd name="T8" fmla="*/ 45 w 307"/>
                <a:gd name="T9" fmla="*/ 12 h 340"/>
                <a:gd name="T10" fmla="*/ 22 w 307"/>
                <a:gd name="T11" fmla="*/ 39 h 340"/>
                <a:gd name="T12" fmla="*/ 18 w 307"/>
                <a:gd name="T13" fmla="*/ 74 h 340"/>
                <a:gd name="T14" fmla="*/ 24 w 307"/>
                <a:gd name="T15" fmla="*/ 84 h 340"/>
                <a:gd name="T16" fmla="*/ 43 w 307"/>
                <a:gd name="T17" fmla="*/ 76 h 340"/>
                <a:gd name="T18" fmla="*/ 125 w 307"/>
                <a:gd name="T19" fmla="*/ 54 h 340"/>
                <a:gd name="T20" fmla="*/ 185 w 307"/>
                <a:gd name="T21" fmla="*/ 118 h 340"/>
                <a:gd name="T22" fmla="*/ 185 w 307"/>
                <a:gd name="T23" fmla="*/ 151 h 340"/>
                <a:gd name="T24" fmla="*/ 63 w 307"/>
                <a:gd name="T25" fmla="*/ 176 h 340"/>
                <a:gd name="T26" fmla="*/ 0 w 307"/>
                <a:gd name="T27" fmla="*/ 250 h 340"/>
                <a:gd name="T28" fmla="*/ 83 w 307"/>
                <a:gd name="T29" fmla="*/ 340 h 340"/>
                <a:gd name="T30" fmla="*/ 185 w 307"/>
                <a:gd name="T31" fmla="*/ 290 h 340"/>
                <a:gd name="T32" fmla="*/ 185 w 307"/>
                <a:gd name="T33" fmla="*/ 314 h 340"/>
                <a:gd name="T34" fmla="*/ 200 w 307"/>
                <a:gd name="T35" fmla="*/ 330 h 340"/>
                <a:gd name="T36" fmla="*/ 298 w 307"/>
                <a:gd name="T37" fmla="*/ 330 h 340"/>
                <a:gd name="T38" fmla="*/ 307 w 307"/>
                <a:gd name="T39" fmla="*/ 320 h 340"/>
                <a:gd name="T40" fmla="*/ 307 w 307"/>
                <a:gd name="T41" fmla="*/ 311 h 340"/>
                <a:gd name="T42" fmla="*/ 289 w 307"/>
                <a:gd name="T43" fmla="*/ 295 h 340"/>
                <a:gd name="T44" fmla="*/ 185 w 307"/>
                <a:gd name="T45" fmla="*/ 254 h 340"/>
                <a:gd name="T46" fmla="*/ 116 w 307"/>
                <a:gd name="T47" fmla="*/ 285 h 340"/>
                <a:gd name="T48" fmla="*/ 78 w 307"/>
                <a:gd name="T49" fmla="*/ 244 h 340"/>
                <a:gd name="T50" fmla="*/ 114 w 307"/>
                <a:gd name="T51" fmla="*/ 201 h 340"/>
                <a:gd name="T52" fmla="*/ 185 w 307"/>
                <a:gd name="T53" fmla="*/ 184 h 340"/>
                <a:gd name="T54" fmla="*/ 185 w 307"/>
                <a:gd name="T55" fmla="*/ 25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7" h="340">
                  <a:moveTo>
                    <a:pt x="289" y="295"/>
                  </a:moveTo>
                  <a:cubicBezTo>
                    <a:pt x="258" y="285"/>
                    <a:pt x="258" y="285"/>
                    <a:pt x="258" y="285"/>
                  </a:cubicBezTo>
                  <a:cubicBezTo>
                    <a:pt x="258" y="106"/>
                    <a:pt x="258" y="106"/>
                    <a:pt x="258" y="106"/>
                  </a:cubicBezTo>
                  <a:cubicBezTo>
                    <a:pt x="258" y="27"/>
                    <a:pt x="202" y="0"/>
                    <a:pt x="130" y="0"/>
                  </a:cubicBezTo>
                  <a:cubicBezTo>
                    <a:pt x="87" y="0"/>
                    <a:pt x="52" y="10"/>
                    <a:pt x="45" y="12"/>
                  </a:cubicBezTo>
                  <a:cubicBezTo>
                    <a:pt x="27" y="17"/>
                    <a:pt x="24" y="21"/>
                    <a:pt x="22" y="39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81"/>
                    <a:pt x="20" y="84"/>
                    <a:pt x="24" y="84"/>
                  </a:cubicBezTo>
                  <a:cubicBezTo>
                    <a:pt x="30" y="84"/>
                    <a:pt x="38" y="79"/>
                    <a:pt x="43" y="76"/>
                  </a:cubicBezTo>
                  <a:cubicBezTo>
                    <a:pt x="65" y="64"/>
                    <a:pt x="98" y="54"/>
                    <a:pt x="125" y="54"/>
                  </a:cubicBezTo>
                  <a:cubicBezTo>
                    <a:pt x="182" y="54"/>
                    <a:pt x="185" y="92"/>
                    <a:pt x="185" y="118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22" y="184"/>
                    <a:pt x="0" y="203"/>
                    <a:pt x="0" y="250"/>
                  </a:cubicBezTo>
                  <a:cubicBezTo>
                    <a:pt x="0" y="302"/>
                    <a:pt x="27" y="340"/>
                    <a:pt x="83" y="340"/>
                  </a:cubicBezTo>
                  <a:cubicBezTo>
                    <a:pt x="119" y="340"/>
                    <a:pt x="145" y="328"/>
                    <a:pt x="185" y="290"/>
                  </a:cubicBezTo>
                  <a:cubicBezTo>
                    <a:pt x="185" y="314"/>
                    <a:pt x="185" y="314"/>
                    <a:pt x="185" y="314"/>
                  </a:cubicBezTo>
                  <a:cubicBezTo>
                    <a:pt x="185" y="324"/>
                    <a:pt x="188" y="330"/>
                    <a:pt x="200" y="330"/>
                  </a:cubicBezTo>
                  <a:cubicBezTo>
                    <a:pt x="298" y="330"/>
                    <a:pt x="298" y="330"/>
                    <a:pt x="298" y="330"/>
                  </a:cubicBezTo>
                  <a:cubicBezTo>
                    <a:pt x="305" y="330"/>
                    <a:pt x="307" y="326"/>
                    <a:pt x="307" y="320"/>
                  </a:cubicBezTo>
                  <a:cubicBezTo>
                    <a:pt x="307" y="311"/>
                    <a:pt x="307" y="311"/>
                    <a:pt x="307" y="311"/>
                  </a:cubicBezTo>
                  <a:cubicBezTo>
                    <a:pt x="307" y="299"/>
                    <a:pt x="303" y="299"/>
                    <a:pt x="289" y="295"/>
                  </a:cubicBezTo>
                  <a:close/>
                  <a:moveTo>
                    <a:pt x="185" y="254"/>
                  </a:moveTo>
                  <a:cubicBezTo>
                    <a:pt x="160" y="276"/>
                    <a:pt x="135" y="285"/>
                    <a:pt x="116" y="285"/>
                  </a:cubicBezTo>
                  <a:cubicBezTo>
                    <a:pt x="99" y="285"/>
                    <a:pt x="78" y="278"/>
                    <a:pt x="78" y="244"/>
                  </a:cubicBezTo>
                  <a:cubicBezTo>
                    <a:pt x="78" y="211"/>
                    <a:pt x="97" y="205"/>
                    <a:pt x="114" y="201"/>
                  </a:cubicBezTo>
                  <a:cubicBezTo>
                    <a:pt x="185" y="184"/>
                    <a:pt x="185" y="184"/>
                    <a:pt x="185" y="184"/>
                  </a:cubicBezTo>
                  <a:cubicBezTo>
                    <a:pt x="185" y="254"/>
                    <a:pt x="185" y="254"/>
                    <a:pt x="185" y="2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6565900" y="6264275"/>
              <a:ext cx="222250" cy="301625"/>
            </a:xfrm>
            <a:custGeom>
              <a:avLst/>
              <a:gdLst>
                <a:gd name="T0" fmla="*/ 226 w 349"/>
                <a:gd name="T1" fmla="*/ 133 h 473"/>
                <a:gd name="T2" fmla="*/ 122 w 349"/>
                <a:gd name="T3" fmla="*/ 185 h 473"/>
                <a:gd name="T4" fmla="*/ 122 w 349"/>
                <a:gd name="T5" fmla="*/ 16 h 473"/>
                <a:gd name="T6" fmla="*/ 107 w 349"/>
                <a:gd name="T7" fmla="*/ 0 h 473"/>
                <a:gd name="T8" fmla="*/ 9 w 349"/>
                <a:gd name="T9" fmla="*/ 0 h 473"/>
                <a:gd name="T10" fmla="*/ 0 w 349"/>
                <a:gd name="T11" fmla="*/ 11 h 473"/>
                <a:gd name="T12" fmla="*/ 0 w 349"/>
                <a:gd name="T13" fmla="*/ 19 h 473"/>
                <a:gd name="T14" fmla="*/ 18 w 349"/>
                <a:gd name="T15" fmla="*/ 36 h 473"/>
                <a:gd name="T16" fmla="*/ 49 w 349"/>
                <a:gd name="T17" fmla="*/ 45 h 473"/>
                <a:gd name="T18" fmla="*/ 49 w 349"/>
                <a:gd name="T19" fmla="*/ 422 h 473"/>
                <a:gd name="T20" fmla="*/ 62 w 349"/>
                <a:gd name="T21" fmla="*/ 445 h 473"/>
                <a:gd name="T22" fmla="*/ 182 w 349"/>
                <a:gd name="T23" fmla="*/ 473 h 473"/>
                <a:gd name="T24" fmla="*/ 349 w 349"/>
                <a:gd name="T25" fmla="*/ 291 h 473"/>
                <a:gd name="T26" fmla="*/ 226 w 349"/>
                <a:gd name="T27" fmla="*/ 133 h 473"/>
                <a:gd name="T28" fmla="*/ 181 w 349"/>
                <a:gd name="T29" fmla="*/ 430 h 473"/>
                <a:gd name="T30" fmla="*/ 122 w 349"/>
                <a:gd name="T31" fmla="*/ 337 h 473"/>
                <a:gd name="T32" fmla="*/ 122 w 349"/>
                <a:gd name="T33" fmla="*/ 227 h 473"/>
                <a:gd name="T34" fmla="*/ 196 w 349"/>
                <a:gd name="T35" fmla="*/ 188 h 473"/>
                <a:gd name="T36" fmla="*/ 271 w 349"/>
                <a:gd name="T37" fmla="*/ 305 h 473"/>
                <a:gd name="T38" fmla="*/ 181 w 349"/>
                <a:gd name="T39" fmla="*/ 43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473">
                  <a:moveTo>
                    <a:pt x="226" y="133"/>
                  </a:moveTo>
                  <a:cubicBezTo>
                    <a:pt x="188" y="133"/>
                    <a:pt x="154" y="153"/>
                    <a:pt x="122" y="185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22" y="6"/>
                    <a:pt x="119" y="0"/>
                    <a:pt x="10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" y="0"/>
                    <a:pt x="0" y="4"/>
                    <a:pt x="0" y="1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2"/>
                    <a:pt x="18" y="36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22"/>
                    <a:pt x="49" y="422"/>
                    <a:pt x="49" y="422"/>
                  </a:cubicBezTo>
                  <a:cubicBezTo>
                    <a:pt x="49" y="431"/>
                    <a:pt x="50" y="438"/>
                    <a:pt x="62" y="445"/>
                  </a:cubicBezTo>
                  <a:cubicBezTo>
                    <a:pt x="83" y="458"/>
                    <a:pt x="135" y="473"/>
                    <a:pt x="182" y="473"/>
                  </a:cubicBezTo>
                  <a:cubicBezTo>
                    <a:pt x="287" y="473"/>
                    <a:pt x="349" y="399"/>
                    <a:pt x="349" y="291"/>
                  </a:cubicBezTo>
                  <a:cubicBezTo>
                    <a:pt x="349" y="182"/>
                    <a:pt x="287" y="133"/>
                    <a:pt x="226" y="133"/>
                  </a:cubicBezTo>
                  <a:close/>
                  <a:moveTo>
                    <a:pt x="181" y="430"/>
                  </a:moveTo>
                  <a:cubicBezTo>
                    <a:pt x="131" y="430"/>
                    <a:pt x="122" y="385"/>
                    <a:pt x="122" y="33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43" y="205"/>
                    <a:pt x="168" y="188"/>
                    <a:pt x="196" y="188"/>
                  </a:cubicBezTo>
                  <a:cubicBezTo>
                    <a:pt x="249" y="188"/>
                    <a:pt x="271" y="244"/>
                    <a:pt x="271" y="305"/>
                  </a:cubicBezTo>
                  <a:cubicBezTo>
                    <a:pt x="271" y="390"/>
                    <a:pt x="229" y="430"/>
                    <a:pt x="181" y="4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7283450" y="6264275"/>
              <a:ext cx="222250" cy="301625"/>
            </a:xfrm>
            <a:custGeom>
              <a:avLst/>
              <a:gdLst>
                <a:gd name="T0" fmla="*/ 331 w 349"/>
                <a:gd name="T1" fmla="*/ 428 h 473"/>
                <a:gd name="T2" fmla="*/ 300 w 349"/>
                <a:gd name="T3" fmla="*/ 418 h 473"/>
                <a:gd name="T4" fmla="*/ 300 w 349"/>
                <a:gd name="T5" fmla="*/ 16 h 473"/>
                <a:gd name="T6" fmla="*/ 285 w 349"/>
                <a:gd name="T7" fmla="*/ 0 h 473"/>
                <a:gd name="T8" fmla="*/ 187 w 349"/>
                <a:gd name="T9" fmla="*/ 0 h 473"/>
                <a:gd name="T10" fmla="*/ 178 w 349"/>
                <a:gd name="T11" fmla="*/ 11 h 473"/>
                <a:gd name="T12" fmla="*/ 178 w 349"/>
                <a:gd name="T13" fmla="*/ 19 h 473"/>
                <a:gd name="T14" fmla="*/ 196 w 349"/>
                <a:gd name="T15" fmla="*/ 36 h 473"/>
                <a:gd name="T16" fmla="*/ 227 w 349"/>
                <a:gd name="T17" fmla="*/ 45 h 473"/>
                <a:gd name="T18" fmla="*/ 227 w 349"/>
                <a:gd name="T19" fmla="*/ 158 h 473"/>
                <a:gd name="T20" fmla="*/ 153 w 349"/>
                <a:gd name="T21" fmla="*/ 133 h 473"/>
                <a:gd name="T22" fmla="*/ 0 w 349"/>
                <a:gd name="T23" fmla="*/ 313 h 473"/>
                <a:gd name="T24" fmla="*/ 123 w 349"/>
                <a:gd name="T25" fmla="*/ 473 h 473"/>
                <a:gd name="T26" fmla="*/ 227 w 349"/>
                <a:gd name="T27" fmla="*/ 420 h 473"/>
                <a:gd name="T28" fmla="*/ 227 w 349"/>
                <a:gd name="T29" fmla="*/ 447 h 473"/>
                <a:gd name="T30" fmla="*/ 242 w 349"/>
                <a:gd name="T31" fmla="*/ 463 h 473"/>
                <a:gd name="T32" fmla="*/ 340 w 349"/>
                <a:gd name="T33" fmla="*/ 463 h 473"/>
                <a:gd name="T34" fmla="*/ 349 w 349"/>
                <a:gd name="T35" fmla="*/ 453 h 473"/>
                <a:gd name="T36" fmla="*/ 349 w 349"/>
                <a:gd name="T37" fmla="*/ 444 h 473"/>
                <a:gd name="T38" fmla="*/ 331 w 349"/>
                <a:gd name="T39" fmla="*/ 428 h 473"/>
                <a:gd name="T40" fmla="*/ 227 w 349"/>
                <a:gd name="T41" fmla="*/ 379 h 473"/>
                <a:gd name="T42" fmla="*/ 153 w 349"/>
                <a:gd name="T43" fmla="*/ 418 h 473"/>
                <a:gd name="T44" fmla="*/ 78 w 349"/>
                <a:gd name="T45" fmla="*/ 299 h 473"/>
                <a:gd name="T46" fmla="*/ 158 w 349"/>
                <a:gd name="T47" fmla="*/ 179 h 473"/>
                <a:gd name="T48" fmla="*/ 227 w 349"/>
                <a:gd name="T49" fmla="*/ 299 h 473"/>
                <a:gd name="T50" fmla="*/ 227 w 349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473">
                  <a:moveTo>
                    <a:pt x="331" y="428"/>
                  </a:moveTo>
                  <a:cubicBezTo>
                    <a:pt x="300" y="418"/>
                    <a:pt x="300" y="418"/>
                    <a:pt x="300" y="418"/>
                  </a:cubicBezTo>
                  <a:cubicBezTo>
                    <a:pt x="300" y="16"/>
                    <a:pt x="300" y="16"/>
                    <a:pt x="300" y="16"/>
                  </a:cubicBezTo>
                  <a:cubicBezTo>
                    <a:pt x="300" y="6"/>
                    <a:pt x="297" y="0"/>
                    <a:pt x="285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6" y="148"/>
                    <a:pt x="191" y="133"/>
                    <a:pt x="153" y="133"/>
                  </a:cubicBezTo>
                  <a:cubicBezTo>
                    <a:pt x="82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9" y="459"/>
                    <a:pt x="349" y="453"/>
                  </a:cubicBezTo>
                  <a:cubicBezTo>
                    <a:pt x="349" y="444"/>
                    <a:pt x="349" y="444"/>
                    <a:pt x="349" y="444"/>
                  </a:cubicBezTo>
                  <a:cubicBezTo>
                    <a:pt x="349" y="432"/>
                    <a:pt x="345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6" y="401"/>
                    <a:pt x="182" y="418"/>
                    <a:pt x="153" y="418"/>
                  </a:cubicBezTo>
                  <a:cubicBezTo>
                    <a:pt x="100" y="418"/>
                    <a:pt x="78" y="362"/>
                    <a:pt x="78" y="299"/>
                  </a:cubicBezTo>
                  <a:cubicBezTo>
                    <a:pt x="78" y="225"/>
                    <a:pt x="110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816725" y="6348413"/>
              <a:ext cx="204788" cy="217488"/>
            </a:xfrm>
            <a:custGeom>
              <a:avLst/>
              <a:gdLst>
                <a:gd name="T0" fmla="*/ 168 w 322"/>
                <a:gd name="T1" fmla="*/ 0 h 340"/>
                <a:gd name="T2" fmla="*/ 0 w 322"/>
                <a:gd name="T3" fmla="*/ 178 h 340"/>
                <a:gd name="T4" fmla="*/ 154 w 322"/>
                <a:gd name="T5" fmla="*/ 340 h 340"/>
                <a:gd name="T6" fmla="*/ 322 w 322"/>
                <a:gd name="T7" fmla="*/ 162 h 340"/>
                <a:gd name="T8" fmla="*/ 168 w 322"/>
                <a:gd name="T9" fmla="*/ 0 h 340"/>
                <a:gd name="T10" fmla="*/ 162 w 322"/>
                <a:gd name="T11" fmla="*/ 294 h 340"/>
                <a:gd name="T12" fmla="*/ 76 w 322"/>
                <a:gd name="T13" fmla="*/ 170 h 340"/>
                <a:gd name="T14" fmla="*/ 162 w 322"/>
                <a:gd name="T15" fmla="*/ 46 h 340"/>
                <a:gd name="T16" fmla="*/ 248 w 322"/>
                <a:gd name="T17" fmla="*/ 170 h 340"/>
                <a:gd name="T18" fmla="*/ 162 w 322"/>
                <a:gd name="T19" fmla="*/ 29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340">
                  <a:moveTo>
                    <a:pt x="168" y="0"/>
                  </a:moveTo>
                  <a:cubicBezTo>
                    <a:pt x="56" y="0"/>
                    <a:pt x="0" y="86"/>
                    <a:pt x="0" y="178"/>
                  </a:cubicBezTo>
                  <a:cubicBezTo>
                    <a:pt x="0" y="264"/>
                    <a:pt x="48" y="340"/>
                    <a:pt x="154" y="340"/>
                  </a:cubicBezTo>
                  <a:cubicBezTo>
                    <a:pt x="266" y="340"/>
                    <a:pt x="322" y="254"/>
                    <a:pt x="322" y="162"/>
                  </a:cubicBezTo>
                  <a:cubicBezTo>
                    <a:pt x="322" y="76"/>
                    <a:pt x="273" y="0"/>
                    <a:pt x="168" y="0"/>
                  </a:cubicBezTo>
                  <a:close/>
                  <a:moveTo>
                    <a:pt x="162" y="294"/>
                  </a:moveTo>
                  <a:cubicBezTo>
                    <a:pt x="108" y="294"/>
                    <a:pt x="76" y="241"/>
                    <a:pt x="76" y="170"/>
                  </a:cubicBezTo>
                  <a:cubicBezTo>
                    <a:pt x="76" y="100"/>
                    <a:pt x="107" y="46"/>
                    <a:pt x="162" y="46"/>
                  </a:cubicBezTo>
                  <a:cubicBezTo>
                    <a:pt x="215" y="46"/>
                    <a:pt x="248" y="98"/>
                    <a:pt x="248" y="170"/>
                  </a:cubicBezTo>
                  <a:cubicBezTo>
                    <a:pt x="248" y="240"/>
                    <a:pt x="216" y="294"/>
                    <a:pt x="162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8139113" y="6348413"/>
              <a:ext cx="155575" cy="217488"/>
            </a:xfrm>
            <a:custGeom>
              <a:avLst/>
              <a:gdLst>
                <a:gd name="T0" fmla="*/ 247 w 247"/>
                <a:gd name="T1" fmla="*/ 22 h 340"/>
                <a:gd name="T2" fmla="*/ 238 w 247"/>
                <a:gd name="T3" fmla="*/ 11 h 340"/>
                <a:gd name="T4" fmla="*/ 165 w 247"/>
                <a:gd name="T5" fmla="*/ 0 h 340"/>
                <a:gd name="T6" fmla="*/ 0 w 247"/>
                <a:gd name="T7" fmla="*/ 170 h 340"/>
                <a:gd name="T8" fmla="*/ 165 w 247"/>
                <a:gd name="T9" fmla="*/ 340 h 340"/>
                <a:gd name="T10" fmla="*/ 238 w 247"/>
                <a:gd name="T11" fmla="*/ 329 h 340"/>
                <a:gd name="T12" fmla="*/ 247 w 247"/>
                <a:gd name="T13" fmla="*/ 318 h 340"/>
                <a:gd name="T14" fmla="*/ 247 w 247"/>
                <a:gd name="T15" fmla="*/ 269 h 340"/>
                <a:gd name="T16" fmla="*/ 243 w 247"/>
                <a:gd name="T17" fmla="*/ 262 h 340"/>
                <a:gd name="T18" fmla="*/ 231 w 247"/>
                <a:gd name="T19" fmla="*/ 266 h 340"/>
                <a:gd name="T20" fmla="*/ 169 w 247"/>
                <a:gd name="T21" fmla="*/ 281 h 340"/>
                <a:gd name="T22" fmla="*/ 71 w 247"/>
                <a:gd name="T23" fmla="*/ 170 h 340"/>
                <a:gd name="T24" fmla="*/ 169 w 247"/>
                <a:gd name="T25" fmla="*/ 59 h 340"/>
                <a:gd name="T26" fmla="*/ 231 w 247"/>
                <a:gd name="T27" fmla="*/ 74 h 340"/>
                <a:gd name="T28" fmla="*/ 243 w 247"/>
                <a:gd name="T29" fmla="*/ 78 h 340"/>
                <a:gd name="T30" fmla="*/ 247 w 247"/>
                <a:gd name="T31" fmla="*/ 71 h 340"/>
                <a:gd name="T32" fmla="*/ 247 w 247"/>
                <a:gd name="T33" fmla="*/ 2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340">
                  <a:moveTo>
                    <a:pt x="247" y="22"/>
                  </a:moveTo>
                  <a:cubicBezTo>
                    <a:pt x="247" y="14"/>
                    <a:pt x="245" y="14"/>
                    <a:pt x="238" y="11"/>
                  </a:cubicBezTo>
                  <a:cubicBezTo>
                    <a:pt x="222" y="5"/>
                    <a:pt x="194" y="0"/>
                    <a:pt x="165" y="0"/>
                  </a:cubicBezTo>
                  <a:cubicBezTo>
                    <a:pt x="34" y="0"/>
                    <a:pt x="0" y="92"/>
                    <a:pt x="0" y="170"/>
                  </a:cubicBezTo>
                  <a:cubicBezTo>
                    <a:pt x="0" y="249"/>
                    <a:pt x="33" y="340"/>
                    <a:pt x="165" y="340"/>
                  </a:cubicBezTo>
                  <a:cubicBezTo>
                    <a:pt x="194" y="340"/>
                    <a:pt x="222" y="335"/>
                    <a:pt x="238" y="329"/>
                  </a:cubicBezTo>
                  <a:cubicBezTo>
                    <a:pt x="245" y="326"/>
                    <a:pt x="247" y="326"/>
                    <a:pt x="247" y="318"/>
                  </a:cubicBezTo>
                  <a:cubicBezTo>
                    <a:pt x="247" y="269"/>
                    <a:pt x="247" y="269"/>
                    <a:pt x="247" y="269"/>
                  </a:cubicBezTo>
                  <a:cubicBezTo>
                    <a:pt x="247" y="264"/>
                    <a:pt x="246" y="262"/>
                    <a:pt x="243" y="262"/>
                  </a:cubicBezTo>
                  <a:cubicBezTo>
                    <a:pt x="241" y="262"/>
                    <a:pt x="237" y="264"/>
                    <a:pt x="231" y="266"/>
                  </a:cubicBezTo>
                  <a:cubicBezTo>
                    <a:pt x="221" y="271"/>
                    <a:pt x="199" y="281"/>
                    <a:pt x="169" y="281"/>
                  </a:cubicBezTo>
                  <a:cubicBezTo>
                    <a:pt x="108" y="281"/>
                    <a:pt x="71" y="244"/>
                    <a:pt x="71" y="170"/>
                  </a:cubicBezTo>
                  <a:cubicBezTo>
                    <a:pt x="71" y="95"/>
                    <a:pt x="108" y="59"/>
                    <a:pt x="169" y="59"/>
                  </a:cubicBezTo>
                  <a:cubicBezTo>
                    <a:pt x="199" y="59"/>
                    <a:pt x="221" y="69"/>
                    <a:pt x="231" y="74"/>
                  </a:cubicBezTo>
                  <a:cubicBezTo>
                    <a:pt x="237" y="76"/>
                    <a:pt x="241" y="78"/>
                    <a:pt x="243" y="78"/>
                  </a:cubicBezTo>
                  <a:cubicBezTo>
                    <a:pt x="246" y="78"/>
                    <a:pt x="247" y="76"/>
                    <a:pt x="247" y="71"/>
                  </a:cubicBezTo>
                  <a:lnTo>
                    <a:pt x="247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7542213" y="6354763"/>
              <a:ext cx="200025" cy="211138"/>
            </a:xfrm>
            <a:custGeom>
              <a:avLst/>
              <a:gdLst>
                <a:gd name="T0" fmla="*/ 9 w 317"/>
                <a:gd name="T1" fmla="*/ 0 h 330"/>
                <a:gd name="T2" fmla="*/ 0 w 317"/>
                <a:gd name="T3" fmla="*/ 10 h 330"/>
                <a:gd name="T4" fmla="*/ 0 w 317"/>
                <a:gd name="T5" fmla="*/ 19 h 330"/>
                <a:gd name="T6" fmla="*/ 18 w 317"/>
                <a:gd name="T7" fmla="*/ 35 h 330"/>
                <a:gd name="T8" fmla="*/ 49 w 317"/>
                <a:gd name="T9" fmla="*/ 44 h 330"/>
                <a:gd name="T10" fmla="*/ 49 w 317"/>
                <a:gd name="T11" fmla="*/ 193 h 330"/>
                <a:gd name="T12" fmla="*/ 152 w 317"/>
                <a:gd name="T13" fmla="*/ 330 h 330"/>
                <a:gd name="T14" fmla="*/ 247 w 317"/>
                <a:gd name="T15" fmla="*/ 280 h 330"/>
                <a:gd name="T16" fmla="*/ 249 w 317"/>
                <a:gd name="T17" fmla="*/ 280 h 330"/>
                <a:gd name="T18" fmla="*/ 249 w 317"/>
                <a:gd name="T19" fmla="*/ 312 h 330"/>
                <a:gd name="T20" fmla="*/ 257 w 317"/>
                <a:gd name="T21" fmla="*/ 320 h 330"/>
                <a:gd name="T22" fmla="*/ 309 w 317"/>
                <a:gd name="T23" fmla="*/ 320 h 330"/>
                <a:gd name="T24" fmla="*/ 317 w 317"/>
                <a:gd name="T25" fmla="*/ 312 h 330"/>
                <a:gd name="T26" fmla="*/ 317 w 317"/>
                <a:gd name="T27" fmla="*/ 8 h 330"/>
                <a:gd name="T28" fmla="*/ 309 w 317"/>
                <a:gd name="T29" fmla="*/ 0 h 330"/>
                <a:gd name="T30" fmla="*/ 255 w 317"/>
                <a:gd name="T31" fmla="*/ 0 h 330"/>
                <a:gd name="T32" fmla="*/ 247 w 317"/>
                <a:gd name="T33" fmla="*/ 8 h 330"/>
                <a:gd name="T34" fmla="*/ 247 w 317"/>
                <a:gd name="T35" fmla="*/ 226 h 330"/>
                <a:gd name="T36" fmla="*/ 173 w 317"/>
                <a:gd name="T37" fmla="*/ 268 h 330"/>
                <a:gd name="T38" fmla="*/ 119 w 317"/>
                <a:gd name="T39" fmla="*/ 173 h 330"/>
                <a:gd name="T40" fmla="*/ 119 w 317"/>
                <a:gd name="T41" fmla="*/ 8 h 330"/>
                <a:gd name="T42" fmla="*/ 111 w 317"/>
                <a:gd name="T43" fmla="*/ 0 h 330"/>
                <a:gd name="T44" fmla="*/ 9 w 317"/>
                <a:gd name="T4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7" h="330">
                  <a:moveTo>
                    <a:pt x="9" y="0"/>
                  </a:move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49" y="306"/>
                    <a:pt x="99" y="330"/>
                    <a:pt x="152" y="330"/>
                  </a:cubicBezTo>
                  <a:cubicBezTo>
                    <a:pt x="194" y="330"/>
                    <a:pt x="221" y="314"/>
                    <a:pt x="247" y="280"/>
                  </a:cubicBezTo>
                  <a:cubicBezTo>
                    <a:pt x="249" y="280"/>
                    <a:pt x="249" y="280"/>
                    <a:pt x="249" y="280"/>
                  </a:cubicBezTo>
                  <a:cubicBezTo>
                    <a:pt x="249" y="312"/>
                    <a:pt x="249" y="312"/>
                    <a:pt x="249" y="312"/>
                  </a:cubicBezTo>
                  <a:cubicBezTo>
                    <a:pt x="249" y="318"/>
                    <a:pt x="251" y="320"/>
                    <a:pt x="257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15" y="320"/>
                    <a:pt x="317" y="318"/>
                    <a:pt x="317" y="312"/>
                  </a:cubicBezTo>
                  <a:cubicBezTo>
                    <a:pt x="317" y="8"/>
                    <a:pt x="317" y="8"/>
                    <a:pt x="317" y="8"/>
                  </a:cubicBezTo>
                  <a:cubicBezTo>
                    <a:pt x="317" y="2"/>
                    <a:pt x="315" y="0"/>
                    <a:pt x="309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9" y="0"/>
                    <a:pt x="247" y="2"/>
                    <a:pt x="247" y="8"/>
                  </a:cubicBezTo>
                  <a:cubicBezTo>
                    <a:pt x="247" y="226"/>
                    <a:pt x="247" y="226"/>
                    <a:pt x="247" y="226"/>
                  </a:cubicBezTo>
                  <a:cubicBezTo>
                    <a:pt x="227" y="255"/>
                    <a:pt x="202" y="268"/>
                    <a:pt x="173" y="268"/>
                  </a:cubicBezTo>
                  <a:cubicBezTo>
                    <a:pt x="122" y="268"/>
                    <a:pt x="119" y="231"/>
                    <a:pt x="119" y="173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2"/>
                    <a:pt x="116" y="0"/>
                    <a:pt x="111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7799388" y="6348413"/>
              <a:ext cx="295275" cy="211138"/>
            </a:xfrm>
            <a:custGeom>
              <a:avLst/>
              <a:gdLst>
                <a:gd name="T0" fmla="*/ 0 w 467"/>
                <a:gd name="T1" fmla="*/ 322 h 330"/>
                <a:gd name="T2" fmla="*/ 8 w 467"/>
                <a:gd name="T3" fmla="*/ 330 h 330"/>
                <a:gd name="T4" fmla="*/ 62 w 467"/>
                <a:gd name="T5" fmla="*/ 330 h 330"/>
                <a:gd name="T6" fmla="*/ 70 w 467"/>
                <a:gd name="T7" fmla="*/ 322 h 330"/>
                <a:gd name="T8" fmla="*/ 70 w 467"/>
                <a:gd name="T9" fmla="*/ 104 h 330"/>
                <a:gd name="T10" fmla="*/ 145 w 467"/>
                <a:gd name="T11" fmla="*/ 62 h 330"/>
                <a:gd name="T12" fmla="*/ 198 w 467"/>
                <a:gd name="T13" fmla="*/ 157 h 330"/>
                <a:gd name="T14" fmla="*/ 198 w 467"/>
                <a:gd name="T15" fmla="*/ 322 h 330"/>
                <a:gd name="T16" fmla="*/ 206 w 467"/>
                <a:gd name="T17" fmla="*/ 330 h 330"/>
                <a:gd name="T18" fmla="*/ 261 w 467"/>
                <a:gd name="T19" fmla="*/ 330 h 330"/>
                <a:gd name="T20" fmla="*/ 268 w 467"/>
                <a:gd name="T21" fmla="*/ 322 h 330"/>
                <a:gd name="T22" fmla="*/ 268 w 467"/>
                <a:gd name="T23" fmla="*/ 104 h 330"/>
                <a:gd name="T24" fmla="*/ 343 w 467"/>
                <a:gd name="T25" fmla="*/ 62 h 330"/>
                <a:gd name="T26" fmla="*/ 397 w 467"/>
                <a:gd name="T27" fmla="*/ 157 h 330"/>
                <a:gd name="T28" fmla="*/ 397 w 467"/>
                <a:gd name="T29" fmla="*/ 322 h 330"/>
                <a:gd name="T30" fmla="*/ 405 w 467"/>
                <a:gd name="T31" fmla="*/ 330 h 330"/>
                <a:gd name="T32" fmla="*/ 459 w 467"/>
                <a:gd name="T33" fmla="*/ 330 h 330"/>
                <a:gd name="T34" fmla="*/ 467 w 467"/>
                <a:gd name="T35" fmla="*/ 322 h 330"/>
                <a:gd name="T36" fmla="*/ 467 w 467"/>
                <a:gd name="T37" fmla="*/ 137 h 330"/>
                <a:gd name="T38" fmla="*/ 363 w 467"/>
                <a:gd name="T39" fmla="*/ 0 h 330"/>
                <a:gd name="T40" fmla="*/ 253 w 467"/>
                <a:gd name="T41" fmla="*/ 54 h 330"/>
                <a:gd name="T42" fmla="*/ 165 w 467"/>
                <a:gd name="T43" fmla="*/ 0 h 330"/>
                <a:gd name="T44" fmla="*/ 70 w 467"/>
                <a:gd name="T45" fmla="*/ 50 h 330"/>
                <a:gd name="T46" fmla="*/ 68 w 467"/>
                <a:gd name="T47" fmla="*/ 50 h 330"/>
                <a:gd name="T48" fmla="*/ 68 w 467"/>
                <a:gd name="T49" fmla="*/ 18 h 330"/>
                <a:gd name="T50" fmla="*/ 60 w 467"/>
                <a:gd name="T51" fmla="*/ 10 h 330"/>
                <a:gd name="T52" fmla="*/ 8 w 467"/>
                <a:gd name="T53" fmla="*/ 10 h 330"/>
                <a:gd name="T54" fmla="*/ 0 w 467"/>
                <a:gd name="T55" fmla="*/ 18 h 330"/>
                <a:gd name="T56" fmla="*/ 0 w 467"/>
                <a:gd name="T57" fmla="*/ 32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7" h="330">
                  <a:moveTo>
                    <a:pt x="0" y="322"/>
                  </a:moveTo>
                  <a:cubicBezTo>
                    <a:pt x="0" y="328"/>
                    <a:pt x="2" y="330"/>
                    <a:pt x="8" y="330"/>
                  </a:cubicBezTo>
                  <a:cubicBezTo>
                    <a:pt x="62" y="330"/>
                    <a:pt x="62" y="330"/>
                    <a:pt x="62" y="330"/>
                  </a:cubicBezTo>
                  <a:cubicBezTo>
                    <a:pt x="68" y="330"/>
                    <a:pt x="70" y="328"/>
                    <a:pt x="70" y="32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91" y="75"/>
                    <a:pt x="115" y="62"/>
                    <a:pt x="145" y="62"/>
                  </a:cubicBezTo>
                  <a:cubicBezTo>
                    <a:pt x="196" y="62"/>
                    <a:pt x="198" y="99"/>
                    <a:pt x="198" y="157"/>
                  </a:cubicBezTo>
                  <a:cubicBezTo>
                    <a:pt x="198" y="322"/>
                    <a:pt x="198" y="322"/>
                    <a:pt x="198" y="322"/>
                  </a:cubicBezTo>
                  <a:cubicBezTo>
                    <a:pt x="198" y="328"/>
                    <a:pt x="200" y="330"/>
                    <a:pt x="206" y="330"/>
                  </a:cubicBezTo>
                  <a:cubicBezTo>
                    <a:pt x="261" y="330"/>
                    <a:pt x="261" y="330"/>
                    <a:pt x="261" y="330"/>
                  </a:cubicBezTo>
                  <a:cubicBezTo>
                    <a:pt x="267" y="330"/>
                    <a:pt x="268" y="328"/>
                    <a:pt x="268" y="322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9" y="75"/>
                    <a:pt x="313" y="62"/>
                    <a:pt x="343" y="62"/>
                  </a:cubicBezTo>
                  <a:cubicBezTo>
                    <a:pt x="394" y="62"/>
                    <a:pt x="397" y="99"/>
                    <a:pt x="397" y="157"/>
                  </a:cubicBezTo>
                  <a:cubicBezTo>
                    <a:pt x="397" y="322"/>
                    <a:pt x="397" y="322"/>
                    <a:pt x="397" y="322"/>
                  </a:cubicBezTo>
                  <a:cubicBezTo>
                    <a:pt x="397" y="328"/>
                    <a:pt x="399" y="330"/>
                    <a:pt x="405" y="330"/>
                  </a:cubicBezTo>
                  <a:cubicBezTo>
                    <a:pt x="459" y="330"/>
                    <a:pt x="459" y="330"/>
                    <a:pt x="459" y="330"/>
                  </a:cubicBezTo>
                  <a:cubicBezTo>
                    <a:pt x="465" y="330"/>
                    <a:pt x="467" y="328"/>
                    <a:pt x="467" y="322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67" y="23"/>
                    <a:pt x="417" y="0"/>
                    <a:pt x="363" y="0"/>
                  </a:cubicBezTo>
                  <a:cubicBezTo>
                    <a:pt x="316" y="0"/>
                    <a:pt x="283" y="18"/>
                    <a:pt x="253" y="54"/>
                  </a:cubicBezTo>
                  <a:cubicBezTo>
                    <a:pt x="235" y="12"/>
                    <a:pt x="201" y="0"/>
                    <a:pt x="165" y="0"/>
                  </a:cubicBezTo>
                  <a:cubicBezTo>
                    <a:pt x="124" y="0"/>
                    <a:pt x="97" y="16"/>
                    <a:pt x="70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2"/>
                    <a:pt x="65" y="10"/>
                    <a:pt x="60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2" y="10"/>
                    <a:pt x="0" y="12"/>
                    <a:pt x="0" y="18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83033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22000" y="1814635"/>
            <a:ext cx="8100000" cy="41253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94000" y="6414409"/>
            <a:ext cx="108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&lt;datum&gt;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790000" y="6414409"/>
            <a:ext cx="396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&lt;Titel van de presentatie&gt;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522000" y="594000"/>
            <a:ext cx="8100000" cy="50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/>
          <p:cNvSpPr/>
          <p:nvPr/>
        </p:nvSpPr>
        <p:spPr>
          <a:xfrm>
            <a:off x="522000" y="6264000"/>
            <a:ext cx="8100000" cy="1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0" y="6415200"/>
            <a:ext cx="1104790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01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50" r:id="rId3"/>
    <p:sldLayoutId id="2147483660" r:id="rId4"/>
    <p:sldLayoutId id="2147483652" r:id="rId5"/>
    <p:sldLayoutId id="2147483661" r:id="rId6"/>
    <p:sldLayoutId id="2147483662" r:id="rId7"/>
    <p:sldLayoutId id="2147483663" r:id="rId8"/>
    <p:sldLayoutId id="2147483664" r:id="rId9"/>
    <p:sldLayoutId id="2147483665" r:id="rId10"/>
  </p:sldLayoutIdLst>
  <p:hf sldNum="0" hdr="0" ftr="0" dt="0"/>
  <p:txStyles>
    <p:titleStyle>
      <a:lvl1pPr algn="l" defTabSz="914400" rtl="0" eaLnBrk="1" latinLnBrk="0" hangingPunct="1">
        <a:lnSpc>
          <a:spcPts val="4200"/>
        </a:lnSpc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2263" indent="-322263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47700" indent="-325438" algn="l" defTabSz="914400" rtl="0" eaLnBrk="1" latinLnBrk="0" hangingPunct="1">
        <a:lnSpc>
          <a:spcPts val="25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323850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93813" indent="-322263" algn="l" defTabSz="914400" rtl="0" eaLnBrk="1" latinLnBrk="0" hangingPunct="1">
        <a:lnSpc>
          <a:spcPts val="25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323850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6000" y="1455440"/>
            <a:ext cx="7452000" cy="533400"/>
          </a:xfrm>
        </p:spPr>
        <p:txBody>
          <a:bodyPr/>
          <a:lstStyle/>
          <a:p>
            <a:pPr>
              <a:lnSpc>
                <a:spcPct val="100000"/>
              </a:lnSpc>
            </a:pPr>
            <a:br>
              <a:rPr lang="en-GB" dirty="0"/>
            </a:br>
            <a:r>
              <a:rPr lang="en-GB" dirty="0"/>
              <a:t>E3  </a:t>
            </a:r>
            <a:r>
              <a:rPr lang="en-GB" dirty="0" err="1"/>
              <a:t>Ethiek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Euthanasie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27584" y="2691066"/>
            <a:ext cx="7452000" cy="1674038"/>
          </a:xfrm>
        </p:spPr>
        <p:txBody>
          <a:bodyPr/>
          <a:lstStyle/>
          <a:p>
            <a:pPr>
              <a:lnSpc>
                <a:spcPct val="100000"/>
              </a:lnSpc>
            </a:pPr>
            <a:br>
              <a:rPr lang="nl-NL" sz="2800" dirty="0"/>
            </a:br>
            <a:endParaRPr lang="nl-NL" sz="28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Docenten vakgroep Ethiek van de Gezondheidszorg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6977" y="5877272"/>
            <a:ext cx="2479439" cy="72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www.iqhealthcare.nl/images/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688632"/>
            <a:ext cx="2426442" cy="1196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EE7664-EB27-44F6-8AB2-82B371625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Huidig debat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D37E97-5CFF-4B46-B133-FD5054011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3 hete hangijzers in het huidige euthanasiedebat:</a:t>
            </a:r>
          </a:p>
          <a:p>
            <a:endParaRPr lang="nl-NL" dirty="0"/>
          </a:p>
          <a:p>
            <a:pPr lvl="1"/>
            <a:r>
              <a:rPr lang="nl-NL" dirty="0"/>
              <a:t>Euthanasie bij een patiënt met vergevorderde dementie (op basis van wilsverklaring)</a:t>
            </a:r>
          </a:p>
          <a:p>
            <a:pPr lvl="1"/>
            <a:r>
              <a:rPr lang="nl-NL" dirty="0"/>
              <a:t>Euthanasie bij een psychiatrisch patiënt</a:t>
            </a:r>
          </a:p>
          <a:p>
            <a:pPr lvl="1"/>
            <a:r>
              <a:rPr lang="nl-NL" dirty="0"/>
              <a:t>Euthanasie bij ouderen die veel last hebben van ouderdomsaandoeningen – scheidslijn met meer existentiële ‘klaar met leven’ problematiek </a:t>
            </a:r>
          </a:p>
        </p:txBody>
      </p:sp>
    </p:spTree>
    <p:extLst>
      <p:ext uri="{BB962C8B-B14F-4D97-AF65-F5344CB8AC3E}">
        <p14:creationId xmlns:p14="http://schemas.microsoft.com/office/powerpoint/2010/main" val="3145637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sta je zelf?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Positiebepaling aan de hand van stellingen in </a:t>
            </a:r>
            <a:r>
              <a:rPr lang="nl-NL" dirty="0" err="1"/>
              <a:t>mentimeter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073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pPr>
              <a:buNone/>
            </a:pPr>
            <a:endParaRPr lang="nl-NL" dirty="0"/>
          </a:p>
          <a:p>
            <a:pPr lvl="0"/>
            <a:endParaRPr lang="en-US" sz="2400" dirty="0"/>
          </a:p>
          <a:p>
            <a:pPr lvl="0"/>
            <a:r>
              <a:rPr lang="en-US" sz="2400" dirty="0" err="1"/>
              <a:t>Hoofddoel</a:t>
            </a:r>
            <a:r>
              <a:rPr lang="en-US" sz="2400" dirty="0"/>
              <a:t>: Je </a:t>
            </a:r>
            <a:r>
              <a:rPr lang="en-US" sz="2400" dirty="0" err="1"/>
              <a:t>kunt</a:t>
            </a:r>
            <a:r>
              <a:rPr lang="en-US" sz="2400" dirty="0"/>
              <a:t> de </a:t>
            </a:r>
            <a:r>
              <a:rPr lang="en-US" sz="2400" dirty="0" err="1"/>
              <a:t>belangrijkste</a:t>
            </a:r>
            <a:r>
              <a:rPr lang="en-US" sz="2400" dirty="0"/>
              <a:t> </a:t>
            </a:r>
            <a:r>
              <a:rPr lang="en-US" sz="2400" dirty="0" err="1"/>
              <a:t>ethische</a:t>
            </a:r>
            <a:r>
              <a:rPr lang="en-US" sz="2400" dirty="0"/>
              <a:t> </a:t>
            </a:r>
            <a:r>
              <a:rPr lang="en-US" sz="2400" dirty="0" err="1"/>
              <a:t>aspecten</a:t>
            </a:r>
            <a:r>
              <a:rPr lang="en-US" sz="2400" dirty="0"/>
              <a:t> </a:t>
            </a:r>
            <a:r>
              <a:rPr lang="en-US" sz="2400" dirty="0" err="1"/>
              <a:t>benoemen</a:t>
            </a:r>
            <a:r>
              <a:rPr lang="en-US" sz="2400" dirty="0"/>
              <a:t> die </a:t>
            </a:r>
            <a:r>
              <a:rPr lang="en-US" sz="2400" dirty="0" err="1"/>
              <a:t>bij</a:t>
            </a:r>
            <a:r>
              <a:rPr lang="en-US" sz="2400" dirty="0"/>
              <a:t> </a:t>
            </a:r>
            <a:r>
              <a:rPr lang="en-US" sz="2400" dirty="0" err="1"/>
              <a:t>zorg</a:t>
            </a:r>
            <a:r>
              <a:rPr lang="en-US" sz="2400" dirty="0"/>
              <a:t> </a:t>
            </a:r>
            <a:r>
              <a:rPr lang="en-US" sz="2400" dirty="0" err="1"/>
              <a:t>rond</a:t>
            </a:r>
            <a:r>
              <a:rPr lang="en-US" sz="2400" dirty="0"/>
              <a:t> het </a:t>
            </a:r>
            <a:r>
              <a:rPr lang="en-US" sz="2400" dirty="0" err="1"/>
              <a:t>levenseinde</a:t>
            </a:r>
            <a:r>
              <a:rPr lang="en-US" sz="2400" dirty="0"/>
              <a:t> van </a:t>
            </a:r>
            <a:r>
              <a:rPr lang="en-US" sz="2400" dirty="0" err="1"/>
              <a:t>belang</a:t>
            </a:r>
            <a:r>
              <a:rPr lang="en-US" sz="2400" dirty="0"/>
              <a:t> </a:t>
            </a:r>
            <a:r>
              <a:rPr lang="en-US" sz="2400" dirty="0" err="1"/>
              <a:t>zijn</a:t>
            </a:r>
            <a:r>
              <a:rPr lang="en-US" sz="2400" dirty="0"/>
              <a:t>. </a:t>
            </a:r>
          </a:p>
          <a:p>
            <a:pPr lvl="0"/>
            <a:endParaRPr lang="nl-NL" sz="2400" dirty="0"/>
          </a:p>
          <a:p>
            <a:r>
              <a:rPr lang="en-US" sz="2400" dirty="0" err="1"/>
              <a:t>Deeldoel</a:t>
            </a:r>
            <a:r>
              <a:rPr lang="en-US" sz="2400" dirty="0"/>
              <a:t>: Je </a:t>
            </a:r>
            <a:r>
              <a:rPr lang="en-US" sz="2400" dirty="0" err="1"/>
              <a:t>hebt</a:t>
            </a:r>
            <a:r>
              <a:rPr lang="en-US" sz="2400" dirty="0"/>
              <a:t>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eerste</a:t>
            </a:r>
            <a:r>
              <a:rPr lang="en-US" sz="2400" dirty="0"/>
              <a:t> </a:t>
            </a:r>
            <a:r>
              <a:rPr lang="en-US" sz="2400" dirty="0" err="1"/>
              <a:t>orientatie</a:t>
            </a:r>
            <a:r>
              <a:rPr lang="en-US" sz="2400" dirty="0"/>
              <a:t> </a:t>
            </a:r>
            <a:r>
              <a:rPr lang="en-US" sz="2400" dirty="0" err="1"/>
              <a:t>gedaan</a:t>
            </a:r>
            <a:r>
              <a:rPr lang="en-US" sz="2400" dirty="0"/>
              <a:t> </a:t>
            </a:r>
            <a:r>
              <a:rPr lang="en-US" sz="2400" dirty="0" err="1"/>
              <a:t>naar</a:t>
            </a:r>
            <a:r>
              <a:rPr lang="en-US" sz="2400" dirty="0"/>
              <a:t> </a:t>
            </a:r>
            <a:r>
              <a:rPr lang="en-US" sz="2400" dirty="0" err="1"/>
              <a:t>welke</a:t>
            </a:r>
            <a:r>
              <a:rPr lang="en-US" sz="2400" dirty="0"/>
              <a:t> </a:t>
            </a:r>
            <a:r>
              <a:rPr lang="en-US" sz="2400" dirty="0" err="1"/>
              <a:t>positie</a:t>
            </a:r>
            <a:r>
              <a:rPr lang="en-US" sz="2400" dirty="0"/>
              <a:t> je </a:t>
            </a:r>
            <a:r>
              <a:rPr lang="en-US" sz="2400" dirty="0" err="1"/>
              <a:t>inneemt</a:t>
            </a:r>
            <a:r>
              <a:rPr lang="en-US" sz="2400" dirty="0"/>
              <a:t> </a:t>
            </a:r>
            <a:r>
              <a:rPr lang="en-US" sz="2400" dirty="0" err="1"/>
              <a:t>t.a.v</a:t>
            </a:r>
            <a:r>
              <a:rPr lang="en-US" sz="2400" dirty="0"/>
              <a:t>. </a:t>
            </a:r>
            <a:r>
              <a:rPr lang="en-US" sz="2400" dirty="0" err="1"/>
              <a:t>een</a:t>
            </a:r>
            <a:r>
              <a:rPr lang="en-US" sz="2400" dirty="0"/>
              <a:t> </a:t>
            </a:r>
            <a:r>
              <a:rPr lang="en-US" sz="2400" dirty="0" err="1"/>
              <a:t>verzoek</a:t>
            </a:r>
            <a:r>
              <a:rPr lang="en-US" sz="2400" dirty="0"/>
              <a:t> </a:t>
            </a:r>
            <a:r>
              <a:rPr lang="en-US" sz="2400" dirty="0" err="1"/>
              <a:t>om</a:t>
            </a:r>
            <a:r>
              <a:rPr lang="en-US" sz="2400" dirty="0"/>
              <a:t> </a:t>
            </a:r>
            <a:r>
              <a:rPr lang="en-US" sz="2400" dirty="0" err="1"/>
              <a:t>euthanasie</a:t>
            </a:r>
            <a:r>
              <a:rPr lang="en-US" sz="2400" dirty="0"/>
              <a:t> en </a:t>
            </a:r>
            <a:r>
              <a:rPr lang="en-US" sz="2400" dirty="0" err="1"/>
              <a:t>kan</a:t>
            </a:r>
            <a:r>
              <a:rPr lang="en-US" sz="2400" dirty="0"/>
              <a:t> </a:t>
            </a:r>
            <a:r>
              <a:rPr lang="en-US" sz="2400" dirty="0" err="1"/>
              <a:t>dit</a:t>
            </a:r>
            <a:r>
              <a:rPr lang="en-US" sz="2400" dirty="0"/>
              <a:t> </a:t>
            </a:r>
            <a:r>
              <a:rPr lang="en-US" sz="2400" dirty="0" err="1"/>
              <a:t>onderbouwen</a:t>
            </a:r>
            <a:endParaRPr lang="en-US" sz="2400" dirty="0"/>
          </a:p>
          <a:p>
            <a:pPr lvl="0"/>
            <a:endParaRPr lang="en-US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152" y="980728"/>
            <a:ext cx="1358280" cy="101871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 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Kijken documentaire </a:t>
            </a:r>
          </a:p>
          <a:p>
            <a:endParaRPr lang="nl-NL" dirty="0"/>
          </a:p>
          <a:p>
            <a:r>
              <a:rPr lang="nl-NL" dirty="0"/>
              <a:t>Nabespreking documentaire </a:t>
            </a:r>
          </a:p>
          <a:p>
            <a:endParaRPr lang="nl-NL" dirty="0"/>
          </a:p>
          <a:p>
            <a:r>
              <a:rPr lang="nl-NL" dirty="0"/>
              <a:t>Nabespreking ZSO</a:t>
            </a:r>
          </a:p>
          <a:p>
            <a:endParaRPr lang="nl-NL" dirty="0"/>
          </a:p>
          <a:p>
            <a:r>
              <a:rPr lang="nl-NL" dirty="0"/>
              <a:t>Korte achtergrond info euthanasie in NL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Ethische discussie en verkenning eigen positie  </a:t>
            </a:r>
          </a:p>
          <a:p>
            <a:pPr lvl="1">
              <a:buNone/>
            </a:pPr>
            <a:br>
              <a:rPr lang="nl-NL" dirty="0"/>
            </a:br>
            <a:endParaRPr lang="nl-NL" dirty="0"/>
          </a:p>
          <a:p>
            <a:pPr lvl="1">
              <a:buNone/>
            </a:pPr>
            <a:endParaRPr lang="nl-NL" dirty="0"/>
          </a:p>
          <a:p>
            <a:pPr lvl="1">
              <a:buNone/>
            </a:pPr>
            <a:endParaRPr lang="nl-NL" dirty="0"/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964ACE-D449-4F98-A36F-AC8CFEA33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Documentaire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464264-F855-4FD1-B661-3A0BD71048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5935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Nabespreking documentaire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3895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7CB6FB-9292-4EE8-B767-C62B643F7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795" y="1340768"/>
            <a:ext cx="8100000" cy="533400"/>
          </a:xfrm>
        </p:spPr>
        <p:txBody>
          <a:bodyPr/>
          <a:lstStyle/>
          <a:p>
            <a:r>
              <a:rPr lang="nl-NL" dirty="0"/>
              <a:t>Vragen </a:t>
            </a:r>
            <a:r>
              <a:rPr lang="nl-NL" dirty="0" err="1"/>
              <a:t>nav</a:t>
            </a:r>
            <a:r>
              <a:rPr lang="nl-NL" dirty="0"/>
              <a:t> de ZSO?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F58E44-B83B-4C56-B4CB-052A40D80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2180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el 1">
            <a:extLst>
              <a:ext uri="{FF2B5EF4-FFF2-40B4-BE49-F238E27FC236}">
                <a16:creationId xmlns:a16="http://schemas.microsoft.com/office/drawing/2014/main" id="{7398AD2E-F05B-4D34-8D5C-6019FEB6A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Zorgvuldigheidseisen WTL (2002)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7E4A0B-65AC-4935-96A8-E848A10D8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72816"/>
            <a:ext cx="7772400" cy="4465637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nl-NL" altLang="nl-NL" sz="2000" b="1" dirty="0"/>
              <a:t>Wet Toetsing Levensbeëindiging op verzoek en hulp bij zelfdoding (WTL)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z="2000" dirty="0"/>
              <a:t>	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nl-NL" altLang="nl-NL" sz="1800" dirty="0"/>
              <a:t>Zorgvuldigheidseisen: 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endParaRPr lang="nl-NL" altLang="nl-NL" sz="1800" dirty="0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nl-NL" altLang="nl-NL" sz="1800" dirty="0"/>
              <a:t>Arts is overtuigd dat sprake is van vrijwillig en weloverwogen verzoek 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nl-NL" altLang="nl-NL" sz="1800" dirty="0"/>
              <a:t>Arts is overtuigd dat sprake is van uitzichtloos en ondraaglijk lijden 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US" altLang="nl-NL" sz="1800" dirty="0"/>
              <a:t>Arts </a:t>
            </a:r>
            <a:r>
              <a:rPr lang="en-US" altLang="nl-NL" sz="1800" dirty="0" err="1"/>
              <a:t>heeft</a:t>
            </a:r>
            <a:r>
              <a:rPr lang="en-US" altLang="nl-NL" sz="1800" dirty="0"/>
              <a:t> de </a:t>
            </a:r>
            <a:r>
              <a:rPr lang="en-US" altLang="nl-NL" sz="1800" dirty="0" err="1"/>
              <a:t>patiënt</a:t>
            </a:r>
            <a:r>
              <a:rPr lang="en-US" altLang="nl-NL" sz="1800" dirty="0"/>
              <a:t> </a:t>
            </a:r>
            <a:r>
              <a:rPr lang="en-US" altLang="nl-NL" sz="1800" dirty="0" err="1"/>
              <a:t>voorgelicht</a:t>
            </a:r>
            <a:r>
              <a:rPr lang="en-US" altLang="nl-NL" sz="1800" dirty="0"/>
              <a:t> over diagnose </a:t>
            </a:r>
            <a:r>
              <a:rPr lang="en-US" altLang="nl-NL" sz="1800" dirty="0" err="1"/>
              <a:t>en</a:t>
            </a:r>
            <a:r>
              <a:rPr lang="en-US" altLang="nl-NL" sz="1800" dirty="0"/>
              <a:t> prognose</a:t>
            </a:r>
            <a:endParaRPr lang="nl-NL" altLang="nl-NL" sz="1800" dirty="0"/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nl-NL" altLang="nl-NL" sz="1800" dirty="0"/>
              <a:t>Arts en </a:t>
            </a:r>
            <a:r>
              <a:rPr lang="nl-NL" altLang="nl-NL" sz="1800" dirty="0" err="1"/>
              <a:t>patient</a:t>
            </a:r>
            <a:r>
              <a:rPr lang="nl-NL" altLang="nl-NL" sz="1800" dirty="0"/>
              <a:t> zijn gezamenlijk tot de conclusie gekomen dat er geen redelijke andere oplossing is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nl-NL" altLang="nl-NL" sz="1800" dirty="0"/>
              <a:t>Consult van andere onafhankelijke arts die patiënt moet hebben gezien, oordeelt of aan </a:t>
            </a:r>
            <a:r>
              <a:rPr lang="nl-NL" altLang="nl-NL" sz="1800" dirty="0" err="1"/>
              <a:t>zve</a:t>
            </a:r>
            <a:r>
              <a:rPr lang="nl-NL" altLang="nl-NL" sz="1800" dirty="0"/>
              <a:t> is voldaan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nl-NL" altLang="nl-NL" sz="1800" dirty="0"/>
              <a:t>Levensbeëindiging is medisch zorgvuldig uitgevoerd</a:t>
            </a:r>
          </a:p>
          <a:p>
            <a:pPr marL="0" indent="0"/>
            <a:endParaRPr lang="nl-NL" altLang="nl-NL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el 1">
            <a:extLst>
              <a:ext uri="{FF2B5EF4-FFF2-40B4-BE49-F238E27FC236}">
                <a16:creationId xmlns:a16="http://schemas.microsoft.com/office/drawing/2014/main" id="{AA935265-ACE5-408A-B91D-DDB804760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15008696" y="5733256"/>
            <a:ext cx="436512" cy="62880"/>
          </a:xfrm>
        </p:spPr>
        <p:txBody>
          <a:bodyPr/>
          <a:lstStyle/>
          <a:p>
            <a:endParaRPr lang="nl-NL" alt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2E7AE1-2BA9-46C8-AD28-71C8A3BBF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692696"/>
            <a:ext cx="7772400" cy="4114800"/>
          </a:xfrm>
        </p:spPr>
        <p:txBody>
          <a:bodyPr/>
          <a:lstStyle/>
          <a:p>
            <a:r>
              <a:rPr lang="nl-NL" altLang="nl-NL" sz="1800" dirty="0"/>
              <a:t>WTL is een artsenwet; het regelt een strafuitsluitingsgrond voor artsen die in conflict van plichten voorrang hebben gegeven aan de plicht het lijden te verlichten boven de plicht het leven te beschermen.</a:t>
            </a:r>
          </a:p>
          <a:p>
            <a:endParaRPr lang="nl-NL" altLang="nl-NL" sz="1800" dirty="0"/>
          </a:p>
          <a:p>
            <a:r>
              <a:rPr lang="nl-NL" altLang="nl-NL" sz="1800" dirty="0"/>
              <a:t>Dragend principe WTL is </a:t>
            </a:r>
            <a:r>
              <a:rPr lang="nl-NL" altLang="nl-NL" sz="1800" b="1" dirty="0"/>
              <a:t>barmhartigheid</a:t>
            </a:r>
            <a:r>
              <a:rPr lang="nl-NL" altLang="nl-NL" sz="1800" dirty="0"/>
              <a:t> van de arts</a:t>
            </a:r>
          </a:p>
          <a:p>
            <a:endParaRPr lang="nl-NL" altLang="nl-NL" sz="1800" dirty="0"/>
          </a:p>
          <a:p>
            <a:r>
              <a:rPr lang="nl-NL" altLang="nl-NL" sz="1800" dirty="0"/>
              <a:t>Zelfbeschikking is ook een belangrijk moreel uitgangspunt (er moet immers sprake zijn van een uitdrukkelijk verzoek) Maar zelfbeschikking alleen is niet genoeg</a:t>
            </a:r>
          </a:p>
          <a:p>
            <a:endParaRPr lang="nl-NL" altLang="nl-NL" sz="1800" dirty="0"/>
          </a:p>
          <a:p>
            <a:r>
              <a:rPr lang="nl-NL" altLang="nl-NL" sz="1800" dirty="0"/>
              <a:t>Wetgever koos bewust voor open en abstracte formuleringen zodat wet kan meebewegen met veranderede opinie en recht kan doen aan individuele gevallen</a:t>
            </a:r>
          </a:p>
          <a:p>
            <a:pPr>
              <a:buFontTx/>
              <a:buNone/>
            </a:pPr>
            <a:endParaRPr lang="nl-NL" altLang="nl-NL" sz="1800" dirty="0"/>
          </a:p>
          <a:p>
            <a:r>
              <a:rPr lang="nl-NL" altLang="nl-NL" sz="1800" dirty="0"/>
              <a:t>Andere aanloop dan bijvoorbeeld in België en Canada (vanuit patiënten) </a:t>
            </a:r>
          </a:p>
          <a:p>
            <a:endParaRPr lang="nl-NL" altLang="nl-NL" sz="1800" dirty="0"/>
          </a:p>
          <a:p>
            <a:r>
              <a:rPr lang="nl-NL" altLang="nl-NL" sz="1800" dirty="0"/>
              <a:t>In NL debat ook verschuiving van barmhartigheid naar zelfbeschikking</a:t>
            </a:r>
          </a:p>
          <a:p>
            <a:endParaRPr lang="nl-NL" alt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>
            <a:extLst>
              <a:ext uri="{FF2B5EF4-FFF2-40B4-BE49-F238E27FC236}">
                <a16:creationId xmlns:a16="http://schemas.microsoft.com/office/drawing/2014/main" id="{B83C8909-CDE9-4364-B3E6-421825C17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/>
              <a:t>Definities </a:t>
            </a:r>
          </a:p>
        </p:txBody>
      </p:sp>
      <p:sp>
        <p:nvSpPr>
          <p:cNvPr id="13314" name="Tijdelijke aanduiding voor inhoud 2">
            <a:extLst>
              <a:ext uri="{FF2B5EF4-FFF2-40B4-BE49-F238E27FC236}">
                <a16:creationId xmlns:a16="http://schemas.microsoft.com/office/drawing/2014/main" id="{6153D068-FF8B-459D-99B1-E01079F34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sz="2000" dirty="0">
                <a:solidFill>
                  <a:srgbClr val="000000"/>
                </a:solidFill>
              </a:rPr>
              <a:t>Euthanasie: levensbeëindigend handelen door een arts op uitdrukkelijk verzoek van de patiënt</a:t>
            </a:r>
          </a:p>
          <a:p>
            <a:r>
              <a:rPr lang="nl-NL" altLang="nl-NL" dirty="0">
                <a:solidFill>
                  <a:srgbClr val="000000"/>
                </a:solidFill>
              </a:rPr>
              <a:t>Hulp bij zelfdoding: aanreiken van dodelijk middel door een arts </a:t>
            </a:r>
            <a:endParaRPr lang="nl-NL" altLang="nl-NL" sz="2000" dirty="0">
              <a:solidFill>
                <a:srgbClr val="000000"/>
              </a:solidFill>
            </a:endParaRPr>
          </a:p>
          <a:p>
            <a:endParaRPr lang="nl-NL" altLang="nl-NL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altLang="nl-NL" sz="2000" dirty="0">
                <a:solidFill>
                  <a:srgbClr val="000000"/>
                </a:solidFill>
              </a:rPr>
              <a:t>Wat is geen euthanasie:</a:t>
            </a:r>
          </a:p>
          <a:p>
            <a:endParaRPr lang="nl-NL" altLang="nl-NL" sz="2000" dirty="0">
              <a:solidFill>
                <a:srgbClr val="000000"/>
              </a:solidFill>
            </a:endParaRP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nl-NL" altLang="nl-NL" sz="2000" dirty="0">
                <a:solidFill>
                  <a:srgbClr val="000000"/>
                </a:solidFill>
              </a:rPr>
              <a:t>Staken of nalaten van medisch zinloos handelen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nl-NL" altLang="nl-NL" sz="2000" dirty="0">
                <a:solidFill>
                  <a:srgbClr val="000000"/>
                </a:solidFill>
              </a:rPr>
              <a:t>Behandelverbod: niet instellen/staken behandeling op verzoek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nl-NL" altLang="nl-NL" sz="2000" dirty="0">
                <a:solidFill>
                  <a:srgbClr val="000000"/>
                </a:solidFill>
              </a:rPr>
              <a:t>Levensbeëindiging zonder verzoek 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nl-NL" altLang="nl-NL" sz="2000" dirty="0">
                <a:solidFill>
                  <a:srgbClr val="000000"/>
                </a:solidFill>
              </a:rPr>
              <a:t>Pijnbestrijding met als neveneffect bespoediging overlijden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nl-NL" altLang="nl-NL" sz="2000" dirty="0">
                <a:solidFill>
                  <a:srgbClr val="000000"/>
                </a:solidFill>
              </a:rPr>
              <a:t>Palliatieve sedatie</a:t>
            </a:r>
            <a:endParaRPr lang="en-US" altLang="nl-NL" sz="2000" dirty="0">
              <a:solidFill>
                <a:srgbClr val="000000"/>
              </a:solidFill>
            </a:endParaRPr>
          </a:p>
          <a:p>
            <a:endParaRPr lang="nl-NL" alt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Radboudumc">
      <a:dk1>
        <a:srgbClr val="000000"/>
      </a:dk1>
      <a:lt1>
        <a:sysClr val="window" lastClr="FFFFFF"/>
      </a:lt1>
      <a:dk2>
        <a:srgbClr val="00AFDC"/>
      </a:dk2>
      <a:lt2>
        <a:srgbClr val="FFFFFF"/>
      </a:lt2>
      <a:accent1>
        <a:srgbClr val="006991"/>
      </a:accent1>
      <a:accent2>
        <a:srgbClr val="7FB4C8"/>
      </a:accent2>
      <a:accent3>
        <a:srgbClr val="00AFDC"/>
      </a:accent3>
      <a:accent4>
        <a:srgbClr val="7FD7ED"/>
      </a:accent4>
      <a:accent5>
        <a:srgbClr val="CCCCCC"/>
      </a:accent5>
      <a:accent6>
        <a:srgbClr val="E6E6E6"/>
      </a:accent6>
      <a:hlink>
        <a:srgbClr val="000000"/>
      </a:hlink>
      <a:folHlink>
        <a:srgbClr val="00AFDC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6726</TotalTime>
  <Words>423</Words>
  <Application>Microsoft Macintosh PowerPoint</Application>
  <PresentationFormat>Diavoorstelling (4:3)</PresentationFormat>
  <Paragraphs>71</Paragraphs>
  <Slides>11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Default Theme</vt:lpstr>
      <vt:lpstr> E3  Ethiek en Euthanasie</vt:lpstr>
      <vt:lpstr>Leerdoel</vt:lpstr>
      <vt:lpstr>Programma vandaag</vt:lpstr>
      <vt:lpstr>Documentaire </vt:lpstr>
      <vt:lpstr>Nabespreking documentaire</vt:lpstr>
      <vt:lpstr>Vragen nav de ZSO? </vt:lpstr>
      <vt:lpstr>Zorgvuldigheidseisen WTL (2002)</vt:lpstr>
      <vt:lpstr>PowerPoint-presentatie</vt:lpstr>
      <vt:lpstr>Definities </vt:lpstr>
      <vt:lpstr>Huidig debat</vt:lpstr>
      <vt:lpstr>Waar sta je zelf?</vt:lpstr>
    </vt:vector>
  </TitlesOfParts>
  <Company>UMC St Radboud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</dc:title>
  <dc:creator>Jan Jozias Kole</dc:creator>
  <cp:lastModifiedBy>Assen, Lars</cp:lastModifiedBy>
  <cp:revision>476</cp:revision>
  <cp:lastPrinted>2015-04-17T04:59:23Z</cp:lastPrinted>
  <dcterms:created xsi:type="dcterms:W3CDTF">2014-03-24T12:59:12Z</dcterms:created>
  <dcterms:modified xsi:type="dcterms:W3CDTF">2023-02-28T21:43:39Z</dcterms:modified>
</cp:coreProperties>
</file>