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9" r:id="rId5"/>
    <p:sldId id="256" r:id="rId6"/>
    <p:sldId id="267" r:id="rId7"/>
    <p:sldId id="258" r:id="rId8"/>
    <p:sldId id="285" r:id="rId9"/>
    <p:sldId id="268" r:id="rId10"/>
    <p:sldId id="279" r:id="rId11"/>
    <p:sldId id="272" r:id="rId12"/>
    <p:sldId id="271" r:id="rId13"/>
    <p:sldId id="278" r:id="rId14"/>
    <p:sldId id="292" r:id="rId15"/>
    <p:sldId id="294" r:id="rId16"/>
    <p:sldId id="274" r:id="rId17"/>
    <p:sldId id="295" r:id="rId18"/>
    <p:sldId id="281" r:id="rId19"/>
    <p:sldId id="284" r:id="rId20"/>
    <p:sldId id="291" r:id="rId21"/>
    <p:sldId id="276" r:id="rId22"/>
    <p:sldId id="288" r:id="rId23"/>
    <p:sldId id="266" r:id="rId24"/>
  </p:sldIdLst>
  <p:sldSz cx="12192000" cy="6858000"/>
  <p:notesSz cx="6858000" cy="9144000"/>
  <p:custDataLst>
    <p:tags r:id="rId26"/>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9095D-EF5F-44BD-20B3-4EA201935ABB}" name="Roos-Marie Tummers" initials="RT" userId="S::R.Tummers@pznl.nl::b75dc4fe-929c-4f1a-ab83-b87dd7e999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rghout, Carolien" initials="BC" lastIdx="3" clrIdx="0">
    <p:extLst>
      <p:ext uri="{19B8F6BF-5375-455C-9EA6-DF929625EA0E}">
        <p15:presenceInfo xmlns:p15="http://schemas.microsoft.com/office/powerpoint/2012/main" userId="S-1-5-21-1202660629-764733703-725345543-10459" providerId="AD"/>
      </p:ext>
    </p:extLst>
  </p:cmAuthor>
  <p:cmAuthor id="2" name="Elise Posma" initials="EP" lastIdx="3" clrIdx="1">
    <p:extLst>
      <p:ext uri="{19B8F6BF-5375-455C-9EA6-DF929625EA0E}">
        <p15:presenceInfo xmlns:p15="http://schemas.microsoft.com/office/powerpoint/2012/main" userId="S::e.posma@pznl.nl::0b5ac1b5-28cd-4814-9a1c-0820a8913c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22"/>
    <a:srgbClr val="181D21"/>
    <a:srgbClr val="333537"/>
    <a:srgbClr val="333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39C33-035C-63DD-0E24-384D642E856C}" v="4" dt="2024-12-02T15:12:15.46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p:cViewPr varScale="1">
        <p:scale>
          <a:sx n="63" d="100"/>
          <a:sy n="63" d="100"/>
        </p:scale>
        <p:origin x="78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Posma" userId="S::e.posma@pznl.nl::0b5ac1b5-28cd-4814-9a1c-0820a8913ccf" providerId="AD" clId="Web-{DEF58455-3904-9A59-1C2A-3BD01A3377B2}"/>
    <pc:docChg chg="addSld delSld modSld">
      <pc:chgData name="Elise Posma" userId="S::e.posma@pznl.nl::0b5ac1b5-28cd-4814-9a1c-0820a8913ccf" providerId="AD" clId="Web-{DEF58455-3904-9A59-1C2A-3BD01A3377B2}" dt="2024-10-09T11:32:02.975" v="65" actId="20577"/>
      <pc:docMkLst>
        <pc:docMk/>
      </pc:docMkLst>
      <pc:sldChg chg="modSp modNotes">
        <pc:chgData name="Elise Posma" userId="S::e.posma@pznl.nl::0b5ac1b5-28cd-4814-9a1c-0820a8913ccf" providerId="AD" clId="Web-{DEF58455-3904-9A59-1C2A-3BD01A3377B2}" dt="2024-10-09T11:28:23.170" v="44" actId="1076"/>
        <pc:sldMkLst>
          <pc:docMk/>
          <pc:sldMk cId="1329402463" sldId="274"/>
        </pc:sldMkLst>
        <pc:spChg chg="mod">
          <ac:chgData name="Elise Posma" userId="S::e.posma@pznl.nl::0b5ac1b5-28cd-4814-9a1c-0820a8913ccf" providerId="AD" clId="Web-{DEF58455-3904-9A59-1C2A-3BD01A3377B2}" dt="2024-10-09T11:28:23.170" v="44" actId="1076"/>
          <ac:spMkLst>
            <pc:docMk/>
            <pc:sldMk cId="1329402463" sldId="274"/>
            <ac:spMk id="10" creationId="{0AFA99E9-A936-FEA0-C97B-FC32E5F1AB3D}"/>
          </ac:spMkLst>
        </pc:spChg>
      </pc:sldChg>
      <pc:sldChg chg="modSp">
        <pc:chgData name="Elise Posma" userId="S::e.posma@pznl.nl::0b5ac1b5-28cd-4814-9a1c-0820a8913ccf" providerId="AD" clId="Web-{DEF58455-3904-9A59-1C2A-3BD01A3377B2}" dt="2024-10-09T11:32:02.975" v="65" actId="20577"/>
        <pc:sldMkLst>
          <pc:docMk/>
          <pc:sldMk cId="472608649" sldId="281"/>
        </pc:sldMkLst>
        <pc:spChg chg="mod">
          <ac:chgData name="Elise Posma" userId="S::e.posma@pznl.nl::0b5ac1b5-28cd-4814-9a1c-0820a8913ccf" providerId="AD" clId="Web-{DEF58455-3904-9A59-1C2A-3BD01A3377B2}" dt="2024-10-09T11:32:02.975" v="65" actId="20577"/>
          <ac:spMkLst>
            <pc:docMk/>
            <pc:sldMk cId="472608649" sldId="281"/>
            <ac:spMk id="10" creationId="{0AFA99E9-A936-FEA0-C97B-FC32E5F1AB3D}"/>
          </ac:spMkLst>
        </pc:spChg>
      </pc:sldChg>
      <pc:sldChg chg="modNotes">
        <pc:chgData name="Elise Posma" userId="S::e.posma@pznl.nl::0b5ac1b5-28cd-4814-9a1c-0820a8913ccf" providerId="AD" clId="Web-{DEF58455-3904-9A59-1C2A-3BD01A3377B2}" dt="2024-10-09T11:31:36.239" v="50"/>
        <pc:sldMkLst>
          <pc:docMk/>
          <pc:sldMk cId="4242541050" sldId="284"/>
        </pc:sldMkLst>
      </pc:sldChg>
      <pc:sldChg chg="modNotes">
        <pc:chgData name="Elise Posma" userId="S::e.posma@pznl.nl::0b5ac1b5-28cd-4814-9a1c-0820a8913ccf" providerId="AD" clId="Web-{DEF58455-3904-9A59-1C2A-3BD01A3377B2}" dt="2024-10-09T10:54:21.103" v="29"/>
        <pc:sldMkLst>
          <pc:docMk/>
          <pc:sldMk cId="4056367680" sldId="292"/>
        </pc:sldMkLst>
      </pc:sldChg>
      <pc:sldChg chg="modSp add del">
        <pc:chgData name="Elise Posma" userId="S::e.posma@pznl.nl::0b5ac1b5-28cd-4814-9a1c-0820a8913ccf" providerId="AD" clId="Web-{DEF58455-3904-9A59-1C2A-3BD01A3377B2}" dt="2024-10-09T10:55:40.558" v="30" actId="20577"/>
        <pc:sldMkLst>
          <pc:docMk/>
          <pc:sldMk cId="4258092476" sldId="293"/>
        </pc:sldMkLst>
        <pc:spChg chg="mod">
          <ac:chgData name="Elise Posma" userId="S::e.posma@pznl.nl::0b5ac1b5-28cd-4814-9a1c-0820a8913ccf" providerId="AD" clId="Web-{DEF58455-3904-9A59-1C2A-3BD01A3377B2}" dt="2024-10-09T10:55:40.558" v="30" actId="20577"/>
          <ac:spMkLst>
            <pc:docMk/>
            <pc:sldMk cId="4258092476" sldId="293"/>
            <ac:spMk id="10" creationId="{0AFA99E9-A936-FEA0-C97B-FC32E5F1AB3D}"/>
          </ac:spMkLst>
        </pc:spChg>
      </pc:sldChg>
    </pc:docChg>
  </pc:docChgLst>
  <pc:docChgLst>
    <pc:chgData name="Elise Posma" userId="S::e.posma@pznl.nl::0b5ac1b5-28cd-4814-9a1c-0820a8913ccf" providerId="AD" clId="Web-{E4D03264-7DD4-8A9E-2AB6-2490DD217CA3}"/>
    <pc:docChg chg="modSld sldOrd">
      <pc:chgData name="Elise Posma" userId="S::e.posma@pznl.nl::0b5ac1b5-28cd-4814-9a1c-0820a8913ccf" providerId="AD" clId="Web-{E4D03264-7DD4-8A9E-2AB6-2490DD217CA3}" dt="2024-07-15T13:26:43.310" v="72" actId="20577"/>
      <pc:docMkLst>
        <pc:docMk/>
      </pc:docMkLst>
      <pc:sldChg chg="ord">
        <pc:chgData name="Elise Posma" userId="S::e.posma@pznl.nl::0b5ac1b5-28cd-4814-9a1c-0820a8913ccf" providerId="AD" clId="Web-{E4D03264-7DD4-8A9E-2AB6-2490DD217CA3}" dt="2024-07-15T13:21:30.815" v="21"/>
        <pc:sldMkLst>
          <pc:docMk/>
          <pc:sldMk cId="139439553" sldId="271"/>
        </pc:sldMkLst>
      </pc:sldChg>
      <pc:sldChg chg="ord">
        <pc:chgData name="Elise Posma" userId="S::e.posma@pznl.nl::0b5ac1b5-28cd-4814-9a1c-0820a8913ccf" providerId="AD" clId="Web-{E4D03264-7DD4-8A9E-2AB6-2490DD217CA3}" dt="2024-07-15T13:20:42.735" v="20"/>
        <pc:sldMkLst>
          <pc:docMk/>
          <pc:sldMk cId="1504154189" sldId="272"/>
        </pc:sldMkLst>
      </pc:sldChg>
      <pc:sldChg chg="modSp modNotes">
        <pc:chgData name="Elise Posma" userId="S::e.posma@pznl.nl::0b5ac1b5-28cd-4814-9a1c-0820a8913ccf" providerId="AD" clId="Web-{E4D03264-7DD4-8A9E-2AB6-2490DD217CA3}" dt="2024-07-15T13:26:43.310" v="72" actId="20577"/>
        <pc:sldMkLst>
          <pc:docMk/>
          <pc:sldMk cId="1329402463" sldId="274"/>
        </pc:sldMkLst>
        <pc:spChg chg="mod">
          <ac:chgData name="Elise Posma" userId="S::e.posma@pznl.nl::0b5ac1b5-28cd-4814-9a1c-0820a8913ccf" providerId="AD" clId="Web-{E4D03264-7DD4-8A9E-2AB6-2490DD217CA3}" dt="2024-07-15T13:26:43.310" v="72" actId="20577"/>
          <ac:spMkLst>
            <pc:docMk/>
            <pc:sldMk cId="1329402463" sldId="274"/>
            <ac:spMk id="10" creationId="{0AFA99E9-A936-FEA0-C97B-FC32E5F1AB3D}"/>
          </ac:spMkLst>
        </pc:spChg>
      </pc:sldChg>
      <pc:sldChg chg="ord">
        <pc:chgData name="Elise Posma" userId="S::e.posma@pznl.nl::0b5ac1b5-28cd-4814-9a1c-0820a8913ccf" providerId="AD" clId="Web-{E4D03264-7DD4-8A9E-2AB6-2490DD217CA3}" dt="2024-07-15T13:19:38.795" v="19"/>
        <pc:sldMkLst>
          <pc:docMk/>
          <pc:sldMk cId="3748225533" sldId="275"/>
        </pc:sldMkLst>
      </pc:sldChg>
      <pc:sldChg chg="ord">
        <pc:chgData name="Elise Posma" userId="S::e.posma@pznl.nl::0b5ac1b5-28cd-4814-9a1c-0820a8913ccf" providerId="AD" clId="Web-{E4D03264-7DD4-8A9E-2AB6-2490DD217CA3}" dt="2024-07-15T13:21:32.971" v="22"/>
        <pc:sldMkLst>
          <pc:docMk/>
          <pc:sldMk cId="556879563" sldId="278"/>
        </pc:sldMkLst>
      </pc:sldChg>
      <pc:sldChg chg="modNotes">
        <pc:chgData name="Elise Posma" userId="S::e.posma@pznl.nl::0b5ac1b5-28cd-4814-9a1c-0820a8913ccf" providerId="AD" clId="Web-{E4D03264-7DD4-8A9E-2AB6-2490DD217CA3}" dt="2024-07-15T11:02:33.910" v="12"/>
        <pc:sldMkLst>
          <pc:docMk/>
          <pc:sldMk cId="3477824738" sldId="279"/>
        </pc:sldMkLst>
      </pc:sldChg>
      <pc:sldChg chg="ord modNotes">
        <pc:chgData name="Elise Posma" userId="S::e.posma@pznl.nl::0b5ac1b5-28cd-4814-9a1c-0820a8913ccf" providerId="AD" clId="Web-{E4D03264-7DD4-8A9E-2AB6-2490DD217CA3}" dt="2024-07-15T13:23:47.867" v="28"/>
        <pc:sldMkLst>
          <pc:docMk/>
          <pc:sldMk cId="472608649" sldId="281"/>
        </pc:sldMkLst>
      </pc:sldChg>
      <pc:sldChg chg="modNotes">
        <pc:chgData name="Elise Posma" userId="S::e.posma@pznl.nl::0b5ac1b5-28cd-4814-9a1c-0820a8913ccf" providerId="AD" clId="Web-{E4D03264-7DD4-8A9E-2AB6-2490DD217CA3}" dt="2024-07-15T13:24:09.899" v="31"/>
        <pc:sldMkLst>
          <pc:docMk/>
          <pc:sldMk cId="584408964" sldId="291"/>
        </pc:sldMkLst>
      </pc:sldChg>
      <pc:sldChg chg="modNotes">
        <pc:chgData name="Elise Posma" userId="S::e.posma@pznl.nl::0b5ac1b5-28cd-4814-9a1c-0820a8913ccf" providerId="AD" clId="Web-{E4D03264-7DD4-8A9E-2AB6-2490DD217CA3}" dt="2024-07-15T11:02:55.270" v="18"/>
        <pc:sldMkLst>
          <pc:docMk/>
          <pc:sldMk cId="2250898559" sldId="292"/>
        </pc:sldMkLst>
      </pc:sldChg>
    </pc:docChg>
  </pc:docChgLst>
  <pc:docChgLst>
    <pc:chgData name="Elise Posma" userId="0b5ac1b5-28cd-4814-9a1c-0820a8913ccf" providerId="ADAL" clId="{F7EB1044-A9B8-4165-BC54-08DC939A2ADD}"/>
    <pc:docChg chg="modSld">
      <pc:chgData name="Elise Posma" userId="0b5ac1b5-28cd-4814-9a1c-0820a8913ccf" providerId="ADAL" clId="{F7EB1044-A9B8-4165-BC54-08DC939A2ADD}" dt="2024-10-09T11:50:47.224" v="145" actId="20577"/>
      <pc:docMkLst>
        <pc:docMk/>
      </pc:docMkLst>
      <pc:sldChg chg="modSp mod">
        <pc:chgData name="Elise Posma" userId="0b5ac1b5-28cd-4814-9a1c-0820a8913ccf" providerId="ADAL" clId="{F7EB1044-A9B8-4165-BC54-08DC939A2ADD}" dt="2024-10-09T11:37:19.855" v="87" actId="6549"/>
        <pc:sldMkLst>
          <pc:docMk/>
          <pc:sldMk cId="2979246287" sldId="258"/>
        </pc:sldMkLst>
        <pc:spChg chg="mod">
          <ac:chgData name="Elise Posma" userId="0b5ac1b5-28cd-4814-9a1c-0820a8913ccf" providerId="ADAL" clId="{F7EB1044-A9B8-4165-BC54-08DC939A2ADD}" dt="2024-10-09T11:37:19.855" v="87" actId="6549"/>
          <ac:spMkLst>
            <pc:docMk/>
            <pc:sldMk cId="2979246287" sldId="258"/>
            <ac:spMk id="8" creationId="{6189840A-674E-1182-65C7-A7C014F02347}"/>
          </ac:spMkLst>
        </pc:spChg>
      </pc:sldChg>
      <pc:sldChg chg="modSp mod">
        <pc:chgData name="Elise Posma" userId="0b5ac1b5-28cd-4814-9a1c-0820a8913ccf" providerId="ADAL" clId="{F7EB1044-A9B8-4165-BC54-08DC939A2ADD}" dt="2024-10-09T11:37:34.920" v="88" actId="13926"/>
        <pc:sldMkLst>
          <pc:docMk/>
          <pc:sldMk cId="409741479" sldId="268"/>
        </pc:sldMkLst>
        <pc:spChg chg="mod">
          <ac:chgData name="Elise Posma" userId="0b5ac1b5-28cd-4814-9a1c-0820a8913ccf" providerId="ADAL" clId="{F7EB1044-A9B8-4165-BC54-08DC939A2ADD}" dt="2024-10-09T11:37:34.920" v="88" actId="13926"/>
          <ac:spMkLst>
            <pc:docMk/>
            <pc:sldMk cId="409741479" sldId="268"/>
            <ac:spMk id="12" creationId="{3F5A8134-E7D5-CE49-8A49-368D6389E008}"/>
          </ac:spMkLst>
        </pc:spChg>
      </pc:sldChg>
      <pc:sldChg chg="modSp mod">
        <pc:chgData name="Elise Posma" userId="0b5ac1b5-28cd-4814-9a1c-0820a8913ccf" providerId="ADAL" clId="{F7EB1044-A9B8-4165-BC54-08DC939A2ADD}" dt="2024-10-09T11:38:17.935" v="89" actId="14100"/>
        <pc:sldMkLst>
          <pc:docMk/>
          <pc:sldMk cId="139439553" sldId="271"/>
        </pc:sldMkLst>
        <pc:spChg chg="mod">
          <ac:chgData name="Elise Posma" userId="0b5ac1b5-28cd-4814-9a1c-0820a8913ccf" providerId="ADAL" clId="{F7EB1044-A9B8-4165-BC54-08DC939A2ADD}" dt="2024-10-09T11:38:17.935" v="89" actId="14100"/>
          <ac:spMkLst>
            <pc:docMk/>
            <pc:sldMk cId="139439553" sldId="271"/>
            <ac:spMk id="10" creationId="{0AFA99E9-A936-FEA0-C97B-FC32E5F1AB3D}"/>
          </ac:spMkLst>
        </pc:spChg>
      </pc:sldChg>
      <pc:sldChg chg="modNotesTx">
        <pc:chgData name="Elise Posma" userId="0b5ac1b5-28cd-4814-9a1c-0820a8913ccf" providerId="ADAL" clId="{F7EB1044-A9B8-4165-BC54-08DC939A2ADD}" dt="2024-10-09T11:41:58.102" v="117" actId="20577"/>
        <pc:sldMkLst>
          <pc:docMk/>
          <pc:sldMk cId="1504154189" sldId="272"/>
        </pc:sldMkLst>
      </pc:sldChg>
      <pc:sldChg chg="modNotesTx">
        <pc:chgData name="Elise Posma" userId="0b5ac1b5-28cd-4814-9a1c-0820a8913ccf" providerId="ADAL" clId="{F7EB1044-A9B8-4165-BC54-08DC939A2ADD}" dt="2024-10-09T11:42:59.296" v="139" actId="20577"/>
        <pc:sldMkLst>
          <pc:docMk/>
          <pc:sldMk cId="1329402463" sldId="274"/>
        </pc:sldMkLst>
      </pc:sldChg>
      <pc:sldChg chg="modSp mod modNotesTx">
        <pc:chgData name="Elise Posma" userId="0b5ac1b5-28cd-4814-9a1c-0820a8913ccf" providerId="ADAL" clId="{F7EB1044-A9B8-4165-BC54-08DC939A2ADD}" dt="2024-10-09T11:43:17.409" v="140"/>
        <pc:sldMkLst>
          <pc:docMk/>
          <pc:sldMk cId="472608649" sldId="281"/>
        </pc:sldMkLst>
        <pc:spChg chg="mod">
          <ac:chgData name="Elise Posma" userId="0b5ac1b5-28cd-4814-9a1c-0820a8913ccf" providerId="ADAL" clId="{F7EB1044-A9B8-4165-BC54-08DC939A2ADD}" dt="2024-10-09T11:34:42.330" v="67" actId="20577"/>
          <ac:spMkLst>
            <pc:docMk/>
            <pc:sldMk cId="472608649" sldId="281"/>
            <ac:spMk id="10" creationId="{0AFA99E9-A936-FEA0-C97B-FC32E5F1AB3D}"/>
          </ac:spMkLst>
        </pc:spChg>
      </pc:sldChg>
      <pc:sldChg chg="modNotesTx">
        <pc:chgData name="Elise Posma" userId="0b5ac1b5-28cd-4814-9a1c-0820a8913ccf" providerId="ADAL" clId="{F7EB1044-A9B8-4165-BC54-08DC939A2ADD}" dt="2024-10-09T11:50:47.224" v="145" actId="20577"/>
        <pc:sldMkLst>
          <pc:docMk/>
          <pc:sldMk cId="4242541050" sldId="284"/>
        </pc:sldMkLst>
      </pc:sldChg>
      <pc:sldChg chg="modSp mod modNotesTx">
        <pc:chgData name="Elise Posma" userId="0b5ac1b5-28cd-4814-9a1c-0820a8913ccf" providerId="ADAL" clId="{F7EB1044-A9B8-4165-BC54-08DC939A2ADD}" dt="2024-10-09T11:43:44.336" v="144" actId="6549"/>
        <pc:sldMkLst>
          <pc:docMk/>
          <pc:sldMk cId="584408964" sldId="291"/>
        </pc:sldMkLst>
        <pc:spChg chg="mod">
          <ac:chgData name="Elise Posma" userId="0b5ac1b5-28cd-4814-9a1c-0820a8913ccf" providerId="ADAL" clId="{F7EB1044-A9B8-4165-BC54-08DC939A2ADD}" dt="2024-10-09T11:36:26.656" v="86" actId="20577"/>
          <ac:spMkLst>
            <pc:docMk/>
            <pc:sldMk cId="584408964" sldId="291"/>
            <ac:spMk id="10" creationId="{0AFA99E9-A936-FEA0-C97B-FC32E5F1AB3D}"/>
          </ac:spMkLst>
        </pc:spChg>
      </pc:sldChg>
    </pc:docChg>
  </pc:docChgLst>
  <pc:docChgLst>
    <pc:chgData name="Famke van Heeckeren tot Overlaer" userId="96838a5c-d711-4189-832c-a15883880c52" providerId="ADAL" clId="{C46075E4-BBE4-4205-AB2B-D19F584AB2EC}"/>
    <pc:docChg chg="custSel modSld">
      <pc:chgData name="Famke van Heeckeren tot Overlaer" userId="96838a5c-d711-4189-832c-a15883880c52" providerId="ADAL" clId="{C46075E4-BBE4-4205-AB2B-D19F584AB2EC}" dt="2024-09-27T10:42:08.554" v="43" actId="20577"/>
      <pc:docMkLst>
        <pc:docMk/>
      </pc:docMkLst>
      <pc:sldChg chg="addSp delSp modSp mod">
        <pc:chgData name="Famke van Heeckeren tot Overlaer" userId="96838a5c-d711-4189-832c-a15883880c52" providerId="ADAL" clId="{C46075E4-BBE4-4205-AB2B-D19F584AB2EC}" dt="2024-09-27T10:37:22.282" v="11" actId="1076"/>
        <pc:sldMkLst>
          <pc:docMk/>
          <pc:sldMk cId="259076094" sldId="256"/>
        </pc:sldMkLst>
        <pc:spChg chg="mod">
          <ac:chgData name="Famke van Heeckeren tot Overlaer" userId="96838a5c-d711-4189-832c-a15883880c52" providerId="ADAL" clId="{C46075E4-BBE4-4205-AB2B-D19F584AB2EC}" dt="2024-09-27T10:37:04" v="5" actId="121"/>
          <ac:spMkLst>
            <pc:docMk/>
            <pc:sldMk cId="259076094" sldId="256"/>
            <ac:spMk id="10" creationId="{60674255-069B-C1A1-4152-C539CBBB6B37}"/>
          </ac:spMkLst>
        </pc:spChg>
        <pc:spChg chg="del">
          <ac:chgData name="Famke van Heeckeren tot Overlaer" userId="96838a5c-d711-4189-832c-a15883880c52" providerId="ADAL" clId="{C46075E4-BBE4-4205-AB2B-D19F584AB2EC}" dt="2024-09-27T10:36:56.165" v="2" actId="478"/>
          <ac:spMkLst>
            <pc:docMk/>
            <pc:sldMk cId="259076094" sldId="256"/>
            <ac:spMk id="11" creationId="{353125B2-72A9-B223-260D-25D0D4D8A4F2}"/>
          </ac:spMkLst>
        </pc:spChg>
        <pc:picChg chg="add mod">
          <ac:chgData name="Famke van Heeckeren tot Overlaer" userId="96838a5c-d711-4189-832c-a15883880c52" providerId="ADAL" clId="{C46075E4-BBE4-4205-AB2B-D19F584AB2EC}" dt="2024-09-27T10:37:22.282" v="11" actId="1076"/>
          <ac:picMkLst>
            <pc:docMk/>
            <pc:sldMk cId="259076094" sldId="256"/>
            <ac:picMk id="3" creationId="{C4EA6529-FD1E-05A9-7062-B9D5F5ED3138}"/>
          </ac:picMkLst>
        </pc:picChg>
      </pc:sldChg>
      <pc:sldChg chg="modSp mod">
        <pc:chgData name="Famke van Heeckeren tot Overlaer" userId="96838a5c-d711-4189-832c-a15883880c52" providerId="ADAL" clId="{C46075E4-BBE4-4205-AB2B-D19F584AB2EC}" dt="2024-09-27T10:26:10.758" v="1" actId="1076"/>
        <pc:sldMkLst>
          <pc:docMk/>
          <pc:sldMk cId="3307292787" sldId="269"/>
        </pc:sldMkLst>
        <pc:spChg chg="mod">
          <ac:chgData name="Famke van Heeckeren tot Overlaer" userId="96838a5c-d711-4189-832c-a15883880c52" providerId="ADAL" clId="{C46075E4-BBE4-4205-AB2B-D19F584AB2EC}" dt="2024-09-27T10:26:08.077" v="0"/>
          <ac:spMkLst>
            <pc:docMk/>
            <pc:sldMk cId="3307292787" sldId="269"/>
            <ac:spMk id="8" creationId="{6189840A-674E-1182-65C7-A7C014F02347}"/>
          </ac:spMkLst>
        </pc:spChg>
        <pc:picChg chg="mod">
          <ac:chgData name="Famke van Heeckeren tot Overlaer" userId="96838a5c-d711-4189-832c-a15883880c52" providerId="ADAL" clId="{C46075E4-BBE4-4205-AB2B-D19F584AB2EC}" dt="2024-09-27T10:26:10.758" v="1" actId="1076"/>
          <ac:picMkLst>
            <pc:docMk/>
            <pc:sldMk cId="3307292787" sldId="269"/>
            <ac:picMk id="2" creationId="{872F1797-1EDE-3D71-9A1B-EBF2C363D9CC}"/>
          </ac:picMkLst>
        </pc:picChg>
      </pc:sldChg>
      <pc:sldChg chg="modSp mod modNotesTx">
        <pc:chgData name="Famke van Heeckeren tot Overlaer" userId="96838a5c-d711-4189-832c-a15883880c52" providerId="ADAL" clId="{C46075E4-BBE4-4205-AB2B-D19F584AB2EC}" dt="2024-09-27T10:42:08.554" v="43" actId="20577"/>
        <pc:sldMkLst>
          <pc:docMk/>
          <pc:sldMk cId="3477824738" sldId="279"/>
        </pc:sldMkLst>
        <pc:spChg chg="mod">
          <ac:chgData name="Famke van Heeckeren tot Overlaer" userId="96838a5c-d711-4189-832c-a15883880c52" providerId="ADAL" clId="{C46075E4-BBE4-4205-AB2B-D19F584AB2EC}" dt="2024-09-27T10:41:45.889" v="39" actId="20577"/>
          <ac:spMkLst>
            <pc:docMk/>
            <pc:sldMk cId="3477824738" sldId="279"/>
            <ac:spMk id="2" creationId="{6C6A25EE-B167-7BC7-D389-7C3601565AEE}"/>
          </ac:spMkLst>
        </pc:spChg>
      </pc:sldChg>
    </pc:docChg>
  </pc:docChgLst>
  <pc:docChgLst>
    <pc:chgData name="Famke van Heeckeren tot Overlaer" userId="96838a5c-d711-4189-832c-a15883880c52" providerId="ADAL" clId="{A4AE0C71-E8AC-4B67-A43F-EC32E2C3D6CD}"/>
    <pc:docChg chg="undo custSel addSld modSld">
      <pc:chgData name="Famke van Heeckeren tot Overlaer" userId="96838a5c-d711-4189-832c-a15883880c52" providerId="ADAL" clId="{A4AE0C71-E8AC-4B67-A43F-EC32E2C3D6CD}" dt="2024-11-27T16:47:55.260" v="42" actId="2710"/>
      <pc:docMkLst>
        <pc:docMk/>
      </pc:docMkLst>
      <pc:sldChg chg="addSp modSp mod">
        <pc:chgData name="Famke van Heeckeren tot Overlaer" userId="96838a5c-d711-4189-832c-a15883880c52" providerId="ADAL" clId="{A4AE0C71-E8AC-4B67-A43F-EC32E2C3D6CD}" dt="2024-11-27T16:47:55.260" v="42" actId="2710"/>
        <pc:sldMkLst>
          <pc:docMk/>
          <pc:sldMk cId="1329402463" sldId="274"/>
        </pc:sldMkLst>
        <pc:spChg chg="mod">
          <ac:chgData name="Famke van Heeckeren tot Overlaer" userId="96838a5c-d711-4189-832c-a15883880c52" providerId="ADAL" clId="{A4AE0C71-E8AC-4B67-A43F-EC32E2C3D6CD}" dt="2024-11-27T16:47:55.260" v="42" actId="2710"/>
          <ac:spMkLst>
            <pc:docMk/>
            <pc:sldMk cId="1329402463" sldId="274"/>
            <ac:spMk id="10" creationId="{0AFA99E9-A936-FEA0-C97B-FC32E5F1AB3D}"/>
          </ac:spMkLst>
        </pc:spChg>
        <pc:picChg chg="add mod">
          <ac:chgData name="Famke van Heeckeren tot Overlaer" userId="96838a5c-d711-4189-832c-a15883880c52" providerId="ADAL" clId="{A4AE0C71-E8AC-4B67-A43F-EC32E2C3D6CD}" dt="2024-11-27T16:46:26.807" v="28" actId="1076"/>
          <ac:picMkLst>
            <pc:docMk/>
            <pc:sldMk cId="1329402463" sldId="274"/>
            <ac:picMk id="3" creationId="{B4AD7869-78BA-CD4E-1723-B5D23EFCF6EF}"/>
          </ac:picMkLst>
        </pc:picChg>
      </pc:sldChg>
      <pc:sldChg chg="modSp mod">
        <pc:chgData name="Famke van Heeckeren tot Overlaer" userId="96838a5c-d711-4189-832c-a15883880c52" providerId="ADAL" clId="{A4AE0C71-E8AC-4B67-A43F-EC32E2C3D6CD}" dt="2024-11-27T16:44:01.187" v="1" actId="20577"/>
        <pc:sldMkLst>
          <pc:docMk/>
          <pc:sldMk cId="3113140432" sldId="294"/>
        </pc:sldMkLst>
        <pc:spChg chg="mod">
          <ac:chgData name="Famke van Heeckeren tot Overlaer" userId="96838a5c-d711-4189-832c-a15883880c52" providerId="ADAL" clId="{A4AE0C71-E8AC-4B67-A43F-EC32E2C3D6CD}" dt="2024-11-27T16:44:01.187" v="1" actId="20577"/>
          <ac:spMkLst>
            <pc:docMk/>
            <pc:sldMk cId="3113140432" sldId="294"/>
            <ac:spMk id="10" creationId="{0AFA99E9-A936-FEA0-C97B-FC32E5F1AB3D}"/>
          </ac:spMkLst>
        </pc:spChg>
      </pc:sldChg>
      <pc:sldChg chg="delSp modSp add mod">
        <pc:chgData name="Famke van Heeckeren tot Overlaer" userId="96838a5c-d711-4189-832c-a15883880c52" providerId="ADAL" clId="{A4AE0C71-E8AC-4B67-A43F-EC32E2C3D6CD}" dt="2024-11-27T16:45:02.935" v="14" actId="404"/>
        <pc:sldMkLst>
          <pc:docMk/>
          <pc:sldMk cId="603672161" sldId="295"/>
        </pc:sldMkLst>
        <pc:spChg chg="mod">
          <ac:chgData name="Famke van Heeckeren tot Overlaer" userId="96838a5c-d711-4189-832c-a15883880c52" providerId="ADAL" clId="{A4AE0C71-E8AC-4B67-A43F-EC32E2C3D6CD}" dt="2024-11-27T16:45:02.935" v="14" actId="404"/>
          <ac:spMkLst>
            <pc:docMk/>
            <pc:sldMk cId="603672161" sldId="295"/>
            <ac:spMk id="10" creationId="{5257811F-3FDA-E7F4-394F-19365A4B4BF2}"/>
          </ac:spMkLst>
        </pc:spChg>
        <pc:picChg chg="del">
          <ac:chgData name="Famke van Heeckeren tot Overlaer" userId="96838a5c-d711-4189-832c-a15883880c52" providerId="ADAL" clId="{A4AE0C71-E8AC-4B67-A43F-EC32E2C3D6CD}" dt="2024-11-27T16:44:57.179" v="12" actId="478"/>
          <ac:picMkLst>
            <pc:docMk/>
            <pc:sldMk cId="603672161" sldId="295"/>
            <ac:picMk id="3" creationId="{B3E83C7D-0C09-DBAD-EC52-B9296F8EC9C0}"/>
          </ac:picMkLst>
        </pc:picChg>
      </pc:sldChg>
    </pc:docChg>
  </pc:docChgLst>
  <pc:docChgLst>
    <pc:chgData name="Elise Posma" userId="S::e.posma@pznl.nl::0b5ac1b5-28cd-4814-9a1c-0820a8913ccf" providerId="AD" clId="Web-{1C739C33-035C-63DD-0E24-384D642E856C}"/>
    <pc:docChg chg="modSld">
      <pc:chgData name="Elise Posma" userId="S::e.posma@pznl.nl::0b5ac1b5-28cd-4814-9a1c-0820a8913ccf" providerId="AD" clId="Web-{1C739C33-035C-63DD-0E24-384D642E856C}" dt="2024-12-02T15:12:15.462" v="3" actId="1076"/>
      <pc:docMkLst>
        <pc:docMk/>
      </pc:docMkLst>
      <pc:sldChg chg="addSp delSp modSp">
        <pc:chgData name="Elise Posma" userId="S::e.posma@pznl.nl::0b5ac1b5-28cd-4814-9a1c-0820a8913ccf" providerId="AD" clId="Web-{1C739C33-035C-63DD-0E24-384D642E856C}" dt="2024-12-02T15:12:15.462" v="3" actId="1076"/>
        <pc:sldMkLst>
          <pc:docMk/>
          <pc:sldMk cId="3113140432" sldId="294"/>
        </pc:sldMkLst>
        <pc:spChg chg="mod">
          <ac:chgData name="Elise Posma" userId="S::e.posma@pznl.nl::0b5ac1b5-28cd-4814-9a1c-0820a8913ccf" providerId="AD" clId="Web-{1C739C33-035C-63DD-0E24-384D642E856C}" dt="2024-12-02T15:12:03.774" v="0" actId="20577"/>
          <ac:spMkLst>
            <pc:docMk/>
            <pc:sldMk cId="3113140432" sldId="294"/>
            <ac:spMk id="10" creationId="{0AFA99E9-A936-FEA0-C97B-FC32E5F1AB3D}"/>
          </ac:spMkLst>
        </pc:spChg>
        <pc:picChg chg="add mod">
          <ac:chgData name="Elise Posma" userId="S::e.posma@pznl.nl::0b5ac1b5-28cd-4814-9a1c-0820a8913ccf" providerId="AD" clId="Web-{1C739C33-035C-63DD-0E24-384D642E856C}" dt="2024-12-02T15:12:15.462" v="3" actId="1076"/>
          <ac:picMkLst>
            <pc:docMk/>
            <pc:sldMk cId="3113140432" sldId="294"/>
            <ac:picMk id="2" creationId="{B7D3C356-8520-685A-DFBB-34D42D6ED037}"/>
          </ac:picMkLst>
        </pc:picChg>
        <pc:picChg chg="del">
          <ac:chgData name="Elise Posma" userId="S::e.posma@pznl.nl::0b5ac1b5-28cd-4814-9a1c-0820a8913ccf" providerId="AD" clId="Web-{1C739C33-035C-63DD-0E24-384D642E856C}" dt="2024-12-02T15:12:09.665" v="1"/>
          <ac:picMkLst>
            <pc:docMk/>
            <pc:sldMk cId="3113140432" sldId="294"/>
            <ac:picMk id="3" creationId="{24A98D80-5B85-1F7E-781E-B5797C407DFB}"/>
          </ac:picMkLst>
        </pc:picChg>
      </pc:sldChg>
    </pc:docChg>
  </pc:docChgLst>
  <pc:docChgLst>
    <pc:chgData name="Famke van Heeckeren tot Overlaer" userId="96838a5c-d711-4189-832c-a15883880c52" providerId="ADAL" clId="{6C25B97A-92AA-428C-A22C-14E1F8987521}"/>
    <pc:docChg chg="custSel addSld delSld modSld">
      <pc:chgData name="Famke van Heeckeren tot Overlaer" userId="96838a5c-d711-4189-832c-a15883880c52" providerId="ADAL" clId="{6C25B97A-92AA-428C-A22C-14E1F8987521}" dt="2024-10-21T14:52:33.903" v="21" actId="20577"/>
      <pc:docMkLst>
        <pc:docMk/>
      </pc:docMkLst>
      <pc:sldChg chg="modSp mod">
        <pc:chgData name="Famke van Heeckeren tot Overlaer" userId="96838a5c-d711-4189-832c-a15883880c52" providerId="ADAL" clId="{6C25B97A-92AA-428C-A22C-14E1F8987521}" dt="2024-10-08T12:32:39.812" v="0" actId="2711"/>
        <pc:sldMkLst>
          <pc:docMk/>
          <pc:sldMk cId="1329402463" sldId="274"/>
        </pc:sldMkLst>
        <pc:spChg chg="mod">
          <ac:chgData name="Famke van Heeckeren tot Overlaer" userId="96838a5c-d711-4189-832c-a15883880c52" providerId="ADAL" clId="{6C25B97A-92AA-428C-A22C-14E1F8987521}" dt="2024-10-08T12:32:39.812" v="0" actId="2711"/>
          <ac:spMkLst>
            <pc:docMk/>
            <pc:sldMk cId="1329402463" sldId="274"/>
            <ac:spMk id="10" creationId="{0AFA99E9-A936-FEA0-C97B-FC32E5F1AB3D}"/>
          </ac:spMkLst>
        </pc:spChg>
      </pc:sldChg>
      <pc:sldChg chg="modSp mod">
        <pc:chgData name="Famke van Heeckeren tot Overlaer" userId="96838a5c-d711-4189-832c-a15883880c52" providerId="ADAL" clId="{6C25B97A-92AA-428C-A22C-14E1F8987521}" dt="2024-10-08T12:34:28.356" v="1" actId="20577"/>
        <pc:sldMkLst>
          <pc:docMk/>
          <pc:sldMk cId="472608649" sldId="281"/>
        </pc:sldMkLst>
        <pc:spChg chg="mod">
          <ac:chgData name="Famke van Heeckeren tot Overlaer" userId="96838a5c-d711-4189-832c-a15883880c52" providerId="ADAL" clId="{6C25B97A-92AA-428C-A22C-14E1F8987521}" dt="2024-10-08T12:34:28.356" v="1" actId="20577"/>
          <ac:spMkLst>
            <pc:docMk/>
            <pc:sldMk cId="472608649" sldId="281"/>
            <ac:spMk id="10" creationId="{0AFA99E9-A936-FEA0-C97B-FC32E5F1AB3D}"/>
          </ac:spMkLst>
        </pc:spChg>
      </pc:sldChg>
      <pc:sldChg chg="modSp mod">
        <pc:chgData name="Famke van Heeckeren tot Overlaer" userId="96838a5c-d711-4189-832c-a15883880c52" providerId="ADAL" clId="{6C25B97A-92AA-428C-A22C-14E1F8987521}" dt="2024-10-14T07:55:59.434" v="2" actId="20577"/>
        <pc:sldMkLst>
          <pc:docMk/>
          <pc:sldMk cId="4056367680" sldId="292"/>
        </pc:sldMkLst>
        <pc:spChg chg="mod">
          <ac:chgData name="Famke van Heeckeren tot Overlaer" userId="96838a5c-d711-4189-832c-a15883880c52" providerId="ADAL" clId="{6C25B97A-92AA-428C-A22C-14E1F8987521}" dt="2024-10-14T07:55:59.434" v="2" actId="20577"/>
          <ac:spMkLst>
            <pc:docMk/>
            <pc:sldMk cId="4056367680" sldId="292"/>
            <ac:spMk id="3" creationId="{B9C2842F-C854-0B98-D7FB-89E1867CC6D2}"/>
          </ac:spMkLst>
        </pc:spChg>
      </pc:sldChg>
      <pc:sldChg chg="del">
        <pc:chgData name="Famke van Heeckeren tot Overlaer" userId="96838a5c-d711-4189-832c-a15883880c52" providerId="ADAL" clId="{6C25B97A-92AA-428C-A22C-14E1F8987521}" dt="2024-10-21T14:52:21.230" v="4" actId="47"/>
        <pc:sldMkLst>
          <pc:docMk/>
          <pc:sldMk cId="4258092476" sldId="293"/>
        </pc:sldMkLst>
      </pc:sldChg>
      <pc:sldChg chg="add modNotesTx">
        <pc:chgData name="Famke van Heeckeren tot Overlaer" userId="96838a5c-d711-4189-832c-a15883880c52" providerId="ADAL" clId="{6C25B97A-92AA-428C-A22C-14E1F8987521}" dt="2024-10-21T14:52:33.903" v="21" actId="20577"/>
        <pc:sldMkLst>
          <pc:docMk/>
          <pc:sldMk cId="3113140432" sldId="294"/>
        </pc:sldMkLst>
      </pc:sldChg>
    </pc:docChg>
  </pc:docChgLst>
  <pc:docChgLst>
    <pc:chgData name="Elise Posma" userId="S::e.posma@pznl.nl::0b5ac1b5-28cd-4814-9a1c-0820a8913ccf" providerId="AD" clId="Web-{DCC793E0-0B70-5601-5915-C1AD94850F3D}"/>
    <pc:docChg chg="modSld">
      <pc:chgData name="Elise Posma" userId="S::e.posma@pznl.nl::0b5ac1b5-28cd-4814-9a1c-0820a8913ccf" providerId="AD" clId="Web-{DCC793E0-0B70-5601-5915-C1AD94850F3D}" dt="2024-10-09T12:58:41.976" v="4"/>
      <pc:docMkLst>
        <pc:docMk/>
      </pc:docMkLst>
      <pc:sldChg chg="modSp modNotes">
        <pc:chgData name="Elise Posma" userId="S::e.posma@pznl.nl::0b5ac1b5-28cd-4814-9a1c-0820a8913ccf" providerId="AD" clId="Web-{DCC793E0-0B70-5601-5915-C1AD94850F3D}" dt="2024-10-09T12:58:23.866" v="1"/>
        <pc:sldMkLst>
          <pc:docMk/>
          <pc:sldMk cId="1329402463" sldId="274"/>
        </pc:sldMkLst>
        <pc:spChg chg="mod">
          <ac:chgData name="Elise Posma" userId="S::e.posma@pznl.nl::0b5ac1b5-28cd-4814-9a1c-0820a8913ccf" providerId="AD" clId="Web-{DCC793E0-0B70-5601-5915-C1AD94850F3D}" dt="2024-10-09T12:58:20.585" v="0" actId="20577"/>
          <ac:spMkLst>
            <pc:docMk/>
            <pc:sldMk cId="1329402463" sldId="274"/>
            <ac:spMk id="10" creationId="{0AFA99E9-A936-FEA0-C97B-FC32E5F1AB3D}"/>
          </ac:spMkLst>
        </pc:spChg>
      </pc:sldChg>
      <pc:sldChg chg="modNotes">
        <pc:chgData name="Elise Posma" userId="S::e.posma@pznl.nl::0b5ac1b5-28cd-4814-9a1c-0820a8913ccf" providerId="AD" clId="Web-{DCC793E0-0B70-5601-5915-C1AD94850F3D}" dt="2024-10-09T12:58:41.976" v="4"/>
        <pc:sldMkLst>
          <pc:docMk/>
          <pc:sldMk cId="472608649" sldId="281"/>
        </pc:sldMkLst>
      </pc:sldChg>
    </pc:docChg>
  </pc:docChgLst>
  <pc:docChgLst>
    <pc:chgData name="Elise Posma" userId="0b5ac1b5-28cd-4814-9a1c-0820a8913ccf" providerId="ADAL" clId="{BB9D2976-F8C8-407E-8EDA-3CC660082848}"/>
    <pc:docChg chg="custSel modSld sldOrd">
      <pc:chgData name="Elise Posma" userId="0b5ac1b5-28cd-4814-9a1c-0820a8913ccf" providerId="ADAL" clId="{BB9D2976-F8C8-407E-8EDA-3CC660082848}" dt="2024-07-09T12:28:28.740" v="575" actId="20577"/>
      <pc:docMkLst>
        <pc:docMk/>
      </pc:docMkLst>
      <pc:sldChg chg="ord">
        <pc:chgData name="Elise Posma" userId="0b5ac1b5-28cd-4814-9a1c-0820a8913ccf" providerId="ADAL" clId="{BB9D2976-F8C8-407E-8EDA-3CC660082848}" dt="2024-07-09T12:12:42.642" v="35"/>
        <pc:sldMkLst>
          <pc:docMk/>
          <pc:sldMk cId="1329402463" sldId="274"/>
        </pc:sldMkLst>
      </pc:sldChg>
      <pc:sldChg chg="ord addCm modCm">
        <pc:chgData name="Elise Posma" userId="0b5ac1b5-28cd-4814-9a1c-0820a8913ccf" providerId="ADAL" clId="{BB9D2976-F8C8-407E-8EDA-3CC660082848}" dt="2024-07-09T12:12:18.709" v="33"/>
        <pc:sldMkLst>
          <pc:docMk/>
          <pc:sldMk cId="3748225533" sldId="275"/>
        </pc:sldMkLst>
      </pc:sldChg>
      <pc:sldChg chg="modSp mod addCm modCm">
        <pc:chgData name="Elise Posma" userId="0b5ac1b5-28cd-4814-9a1c-0820a8913ccf" providerId="ADAL" clId="{BB9D2976-F8C8-407E-8EDA-3CC660082848}" dt="2024-07-09T12:10:26.083" v="28" actId="20577"/>
        <pc:sldMkLst>
          <pc:docMk/>
          <pc:sldMk cId="3477824738" sldId="279"/>
        </pc:sldMkLst>
        <pc:spChg chg="mod">
          <ac:chgData name="Elise Posma" userId="0b5ac1b5-28cd-4814-9a1c-0820a8913ccf" providerId="ADAL" clId="{BB9D2976-F8C8-407E-8EDA-3CC660082848}" dt="2024-07-09T12:10:26.083" v="28" actId="20577"/>
          <ac:spMkLst>
            <pc:docMk/>
            <pc:sldMk cId="3477824738" sldId="279"/>
            <ac:spMk id="2" creationId="{6C6A25EE-B167-7BC7-D389-7C3601565AEE}"/>
          </ac:spMkLst>
        </pc:spChg>
      </pc:sldChg>
      <pc:sldChg chg="addCm modCm">
        <pc:chgData name="Elise Posma" userId="0b5ac1b5-28cd-4814-9a1c-0820a8913ccf" providerId="ADAL" clId="{BB9D2976-F8C8-407E-8EDA-3CC660082848}" dt="2024-07-09T12:08:45.191" v="1"/>
        <pc:sldMkLst>
          <pc:docMk/>
          <pc:sldMk cId="472608649" sldId="281"/>
        </pc:sldMkLst>
      </pc:sldChg>
      <pc:sldChg chg="modSp mod">
        <pc:chgData name="Elise Posma" userId="0b5ac1b5-28cd-4814-9a1c-0820a8913ccf" providerId="ADAL" clId="{BB9D2976-F8C8-407E-8EDA-3CC660082848}" dt="2024-07-09T12:20:14.289" v="353" actId="21"/>
        <pc:sldMkLst>
          <pc:docMk/>
          <pc:sldMk cId="2370334549" sldId="289"/>
        </pc:sldMkLst>
        <pc:spChg chg="mod">
          <ac:chgData name="Elise Posma" userId="0b5ac1b5-28cd-4814-9a1c-0820a8913ccf" providerId="ADAL" clId="{BB9D2976-F8C8-407E-8EDA-3CC660082848}" dt="2024-07-09T12:20:14.289" v="353" actId="21"/>
          <ac:spMkLst>
            <pc:docMk/>
            <pc:sldMk cId="2370334549" sldId="289"/>
            <ac:spMk id="10" creationId="{0AFA99E9-A936-FEA0-C97B-FC32E5F1AB3D}"/>
          </ac:spMkLst>
        </pc:spChg>
      </pc:sldChg>
      <pc:sldChg chg="modSp mod">
        <pc:chgData name="Elise Posma" userId="0b5ac1b5-28cd-4814-9a1c-0820a8913ccf" providerId="ADAL" clId="{BB9D2976-F8C8-407E-8EDA-3CC660082848}" dt="2024-07-09T12:28:28.740" v="575" actId="20577"/>
        <pc:sldMkLst>
          <pc:docMk/>
          <pc:sldMk cId="584408964" sldId="291"/>
        </pc:sldMkLst>
        <pc:spChg chg="mod">
          <ac:chgData name="Elise Posma" userId="0b5ac1b5-28cd-4814-9a1c-0820a8913ccf" providerId="ADAL" clId="{BB9D2976-F8C8-407E-8EDA-3CC660082848}" dt="2024-07-09T12:28:28.740" v="575" actId="20577"/>
          <ac:spMkLst>
            <pc:docMk/>
            <pc:sldMk cId="584408964" sldId="291"/>
            <ac:spMk id="10" creationId="{0AFA99E9-A936-FEA0-C97B-FC32E5F1AB3D}"/>
          </ac:spMkLst>
        </pc:spChg>
      </pc:sldChg>
    </pc:docChg>
  </pc:docChgLst>
  <pc:docChgLst>
    <pc:chgData name="Famke van Heeckeren tot Overlaer" userId="96838a5c-d711-4189-832c-a15883880c52" providerId="ADAL" clId="{1A948897-F864-4DAE-8F5F-1B0C975785DE}"/>
    <pc:docChg chg="undo custSel addSld delSld modSld sldOrd">
      <pc:chgData name="Famke van Heeckeren tot Overlaer" userId="96838a5c-d711-4189-832c-a15883880c52" providerId="ADAL" clId="{1A948897-F864-4DAE-8F5F-1B0C975785DE}" dt="2024-07-30T10:28:39.358" v="725" actId="20577"/>
      <pc:docMkLst>
        <pc:docMk/>
      </pc:docMkLst>
      <pc:sldChg chg="modSp mod">
        <pc:chgData name="Famke van Heeckeren tot Overlaer" userId="96838a5c-d711-4189-832c-a15883880c52" providerId="ADAL" clId="{1A948897-F864-4DAE-8F5F-1B0C975785DE}" dt="2024-07-23T08:38:42.502" v="12" actId="20577"/>
        <pc:sldMkLst>
          <pc:docMk/>
          <pc:sldMk cId="259076094" sldId="256"/>
        </pc:sldMkLst>
        <pc:spChg chg="mod">
          <ac:chgData name="Famke van Heeckeren tot Overlaer" userId="96838a5c-d711-4189-832c-a15883880c52" providerId="ADAL" clId="{1A948897-F864-4DAE-8F5F-1B0C975785DE}" dt="2024-07-23T08:38:42.502" v="12" actId="20577"/>
          <ac:spMkLst>
            <pc:docMk/>
            <pc:sldMk cId="259076094" sldId="256"/>
            <ac:spMk id="10" creationId="{60674255-069B-C1A1-4152-C539CBBB6B37}"/>
          </ac:spMkLst>
        </pc:spChg>
      </pc:sldChg>
      <pc:sldChg chg="modSp mod modNotesTx">
        <pc:chgData name="Famke van Heeckeren tot Overlaer" userId="96838a5c-d711-4189-832c-a15883880c52" providerId="ADAL" clId="{1A948897-F864-4DAE-8F5F-1B0C975785DE}" dt="2024-07-23T08:46:55.415" v="339"/>
        <pc:sldMkLst>
          <pc:docMk/>
          <pc:sldMk cId="2979246287" sldId="258"/>
        </pc:sldMkLst>
        <pc:spChg chg="mod">
          <ac:chgData name="Famke van Heeckeren tot Overlaer" userId="96838a5c-d711-4189-832c-a15883880c52" providerId="ADAL" clId="{1A948897-F864-4DAE-8F5F-1B0C975785DE}" dt="2024-07-23T08:39:09.296" v="85" actId="20577"/>
          <ac:spMkLst>
            <pc:docMk/>
            <pc:sldMk cId="2979246287" sldId="258"/>
            <ac:spMk id="8" creationId="{6189840A-674E-1182-65C7-A7C014F02347}"/>
          </ac:spMkLst>
        </pc:spChg>
      </pc:sldChg>
      <pc:sldChg chg="modNotesTx">
        <pc:chgData name="Famke van Heeckeren tot Overlaer" userId="96838a5c-d711-4189-832c-a15883880c52" providerId="ADAL" clId="{1A948897-F864-4DAE-8F5F-1B0C975785DE}" dt="2024-07-23T08:46:43.873" v="338" actId="20577"/>
        <pc:sldMkLst>
          <pc:docMk/>
          <pc:sldMk cId="2326729184" sldId="267"/>
        </pc:sldMkLst>
      </pc:sldChg>
      <pc:sldChg chg="modSp mod modNotesTx">
        <pc:chgData name="Famke van Heeckeren tot Overlaer" userId="96838a5c-d711-4189-832c-a15883880c52" providerId="ADAL" clId="{1A948897-F864-4DAE-8F5F-1B0C975785DE}" dt="2024-07-30T09:17:07.217" v="358" actId="13926"/>
        <pc:sldMkLst>
          <pc:docMk/>
          <pc:sldMk cId="409741479" sldId="268"/>
        </pc:sldMkLst>
        <pc:spChg chg="mod">
          <ac:chgData name="Famke van Heeckeren tot Overlaer" userId="96838a5c-d711-4189-832c-a15883880c52" providerId="ADAL" clId="{1A948897-F864-4DAE-8F5F-1B0C975785DE}" dt="2024-07-30T09:17:07.217" v="358" actId="13926"/>
          <ac:spMkLst>
            <pc:docMk/>
            <pc:sldMk cId="409741479" sldId="268"/>
            <ac:spMk id="7" creationId="{0EDF6B68-DA54-2986-D44B-05022A2B0F2D}"/>
          </ac:spMkLst>
        </pc:spChg>
        <pc:spChg chg="mod">
          <ac:chgData name="Famke van Heeckeren tot Overlaer" userId="96838a5c-d711-4189-832c-a15883880c52" providerId="ADAL" clId="{1A948897-F864-4DAE-8F5F-1B0C975785DE}" dt="2024-07-30T09:16:59.776" v="357" actId="20577"/>
          <ac:spMkLst>
            <pc:docMk/>
            <pc:sldMk cId="409741479" sldId="268"/>
            <ac:spMk id="12" creationId="{3F5A8134-E7D5-CE49-8A49-368D6389E008}"/>
          </ac:spMkLst>
        </pc:spChg>
      </pc:sldChg>
      <pc:sldChg chg="modSp mod modNotesTx">
        <pc:chgData name="Famke van Heeckeren tot Overlaer" userId="96838a5c-d711-4189-832c-a15883880c52" providerId="ADAL" clId="{1A948897-F864-4DAE-8F5F-1B0C975785DE}" dt="2024-07-23T08:47:50.697" v="349"/>
        <pc:sldMkLst>
          <pc:docMk/>
          <pc:sldMk cId="139439553" sldId="271"/>
        </pc:sldMkLst>
        <pc:spChg chg="mod">
          <ac:chgData name="Famke van Heeckeren tot Overlaer" userId="96838a5c-d711-4189-832c-a15883880c52" providerId="ADAL" clId="{1A948897-F864-4DAE-8F5F-1B0C975785DE}" dt="2024-07-23T08:40:08.118" v="185" actId="20577"/>
          <ac:spMkLst>
            <pc:docMk/>
            <pc:sldMk cId="139439553" sldId="271"/>
            <ac:spMk id="7" creationId="{0EDF6B68-DA54-2986-D44B-05022A2B0F2D}"/>
          </ac:spMkLst>
        </pc:spChg>
        <pc:spChg chg="mod">
          <ac:chgData name="Famke van Heeckeren tot Overlaer" userId="96838a5c-d711-4189-832c-a15883880c52" providerId="ADAL" clId="{1A948897-F864-4DAE-8F5F-1B0C975785DE}" dt="2024-07-23T08:41:03.495" v="297" actId="404"/>
          <ac:spMkLst>
            <pc:docMk/>
            <pc:sldMk cId="139439553" sldId="271"/>
            <ac:spMk id="10" creationId="{0AFA99E9-A936-FEA0-C97B-FC32E5F1AB3D}"/>
          </ac:spMkLst>
        </pc:spChg>
      </pc:sldChg>
      <pc:sldChg chg="modSp mod modNotesTx">
        <pc:chgData name="Famke van Heeckeren tot Overlaer" userId="96838a5c-d711-4189-832c-a15883880c52" providerId="ADAL" clId="{1A948897-F864-4DAE-8F5F-1B0C975785DE}" dt="2024-07-30T09:16:40.322" v="355"/>
        <pc:sldMkLst>
          <pc:docMk/>
          <pc:sldMk cId="1504154189" sldId="272"/>
        </pc:sldMkLst>
        <pc:spChg chg="mod">
          <ac:chgData name="Famke van Heeckeren tot Overlaer" userId="96838a5c-d711-4189-832c-a15883880c52" providerId="ADAL" clId="{1A948897-F864-4DAE-8F5F-1B0C975785DE}" dt="2024-07-30T09:16:33.627" v="354"/>
          <ac:spMkLst>
            <pc:docMk/>
            <pc:sldMk cId="1504154189" sldId="272"/>
            <ac:spMk id="3" creationId="{C3129326-1AB9-55C0-5C47-433DDBBB5426}"/>
          </ac:spMkLst>
        </pc:spChg>
        <pc:spChg chg="mod">
          <ac:chgData name="Famke van Heeckeren tot Overlaer" userId="96838a5c-d711-4189-832c-a15883880c52" providerId="ADAL" clId="{1A948897-F864-4DAE-8F5F-1B0C975785DE}" dt="2024-07-23T08:39:43.146" v="159" actId="20577"/>
          <ac:spMkLst>
            <pc:docMk/>
            <pc:sldMk cId="1504154189" sldId="272"/>
            <ac:spMk id="7" creationId="{0EDF6B68-DA54-2986-D44B-05022A2B0F2D}"/>
          </ac:spMkLst>
        </pc:spChg>
        <pc:picChg chg="mod">
          <ac:chgData name="Famke van Heeckeren tot Overlaer" userId="96838a5c-d711-4189-832c-a15883880c52" providerId="ADAL" clId="{1A948897-F864-4DAE-8F5F-1B0C975785DE}" dt="2024-07-30T09:16:40.322" v="355"/>
          <ac:picMkLst>
            <pc:docMk/>
            <pc:sldMk cId="1504154189" sldId="272"/>
            <ac:picMk id="5" creationId="{7F42C67A-1AED-EB39-8FEB-881B47DD7669}"/>
          </ac:picMkLst>
        </pc:picChg>
      </pc:sldChg>
      <pc:sldChg chg="modSp mod modNotesTx">
        <pc:chgData name="Famke van Heeckeren tot Overlaer" userId="96838a5c-d711-4189-832c-a15883880c52" providerId="ADAL" clId="{1A948897-F864-4DAE-8F5F-1B0C975785DE}" dt="2024-07-30T10:28:39.358" v="725" actId="20577"/>
        <pc:sldMkLst>
          <pc:docMk/>
          <pc:sldMk cId="1329402463" sldId="274"/>
        </pc:sldMkLst>
        <pc:spChg chg="mod">
          <ac:chgData name="Famke van Heeckeren tot Overlaer" userId="96838a5c-d711-4189-832c-a15883880c52" providerId="ADAL" clId="{1A948897-F864-4DAE-8F5F-1B0C975785DE}" dt="2024-07-30T10:28:11.237" v="706" actId="13926"/>
          <ac:spMkLst>
            <pc:docMk/>
            <pc:sldMk cId="1329402463" sldId="274"/>
            <ac:spMk id="7" creationId="{0EDF6B68-DA54-2986-D44B-05022A2B0F2D}"/>
          </ac:spMkLst>
        </pc:spChg>
        <pc:spChg chg="mod">
          <ac:chgData name="Famke van Heeckeren tot Overlaer" userId="96838a5c-d711-4189-832c-a15883880c52" providerId="ADAL" clId="{1A948897-F864-4DAE-8F5F-1B0C975785DE}" dt="2024-07-30T10:28:02.708" v="705" actId="313"/>
          <ac:spMkLst>
            <pc:docMk/>
            <pc:sldMk cId="1329402463" sldId="274"/>
            <ac:spMk id="10" creationId="{0AFA99E9-A936-FEA0-C97B-FC32E5F1AB3D}"/>
          </ac:spMkLst>
        </pc:spChg>
      </pc:sldChg>
      <pc:sldChg chg="del">
        <pc:chgData name="Famke van Heeckeren tot Overlaer" userId="96838a5c-d711-4189-832c-a15883880c52" providerId="ADAL" clId="{1A948897-F864-4DAE-8F5F-1B0C975785DE}" dt="2024-07-23T08:41:17.206" v="300" actId="47"/>
        <pc:sldMkLst>
          <pc:docMk/>
          <pc:sldMk cId="3748225533" sldId="275"/>
        </pc:sldMkLst>
      </pc:sldChg>
      <pc:sldChg chg="modSp mod modNotesTx">
        <pc:chgData name="Famke van Heeckeren tot Overlaer" userId="96838a5c-d711-4189-832c-a15883880c52" providerId="ADAL" clId="{1A948897-F864-4DAE-8F5F-1B0C975785DE}" dt="2024-07-30T10:28:31.137" v="724" actId="20577"/>
        <pc:sldMkLst>
          <pc:docMk/>
          <pc:sldMk cId="556879563" sldId="278"/>
        </pc:sldMkLst>
        <pc:spChg chg="mod">
          <ac:chgData name="Famke van Heeckeren tot Overlaer" userId="96838a5c-d711-4189-832c-a15883880c52" providerId="ADAL" clId="{1A948897-F864-4DAE-8F5F-1B0C975785DE}" dt="2024-07-23T08:48:00.547" v="350"/>
          <ac:spMkLst>
            <pc:docMk/>
            <pc:sldMk cId="556879563" sldId="278"/>
            <ac:spMk id="3" creationId="{415CF7FC-3BC3-7FA5-6ACE-F1152CEC6B30}"/>
          </ac:spMkLst>
        </pc:spChg>
      </pc:sldChg>
      <pc:sldChg chg="modSp mod modNotesTx">
        <pc:chgData name="Famke van Heeckeren tot Overlaer" userId="96838a5c-d711-4189-832c-a15883880c52" providerId="ADAL" clId="{1A948897-F864-4DAE-8F5F-1B0C975785DE}" dt="2024-07-30T09:17:16.606" v="359" actId="2710"/>
        <pc:sldMkLst>
          <pc:docMk/>
          <pc:sldMk cId="3477824738" sldId="279"/>
        </pc:sldMkLst>
        <pc:spChg chg="mod">
          <ac:chgData name="Famke van Heeckeren tot Overlaer" userId="96838a5c-d711-4189-832c-a15883880c52" providerId="ADAL" clId="{1A948897-F864-4DAE-8F5F-1B0C975785DE}" dt="2024-07-30T09:17:16.606" v="359" actId="2710"/>
          <ac:spMkLst>
            <pc:docMk/>
            <pc:sldMk cId="3477824738" sldId="279"/>
            <ac:spMk id="2" creationId="{6C6A25EE-B167-7BC7-D389-7C3601565AEE}"/>
          </ac:spMkLst>
        </pc:spChg>
        <pc:spChg chg="mod">
          <ac:chgData name="Famke van Heeckeren tot Overlaer" userId="96838a5c-d711-4189-832c-a15883880c52" providerId="ADAL" clId="{1A948897-F864-4DAE-8F5F-1B0C975785DE}" dt="2024-07-23T08:39:33.195" v="132" actId="20577"/>
          <ac:spMkLst>
            <pc:docMk/>
            <pc:sldMk cId="3477824738" sldId="279"/>
            <ac:spMk id="7" creationId="{0EDF6B68-DA54-2986-D44B-05022A2B0F2D}"/>
          </ac:spMkLst>
        </pc:spChg>
      </pc:sldChg>
      <pc:sldChg chg="modSp mod modNotesTx">
        <pc:chgData name="Famke van Heeckeren tot Overlaer" userId="96838a5c-d711-4189-832c-a15883880c52" providerId="ADAL" clId="{1A948897-F864-4DAE-8F5F-1B0C975785DE}" dt="2024-07-30T09:24:18.864" v="574" actId="6549"/>
        <pc:sldMkLst>
          <pc:docMk/>
          <pc:sldMk cId="472608649" sldId="281"/>
        </pc:sldMkLst>
        <pc:spChg chg="mod">
          <ac:chgData name="Famke van Heeckeren tot Overlaer" userId="96838a5c-d711-4189-832c-a15883880c52" providerId="ADAL" clId="{1A948897-F864-4DAE-8F5F-1B0C975785DE}" dt="2024-07-30T09:18:09.757" v="366" actId="13926"/>
          <ac:spMkLst>
            <pc:docMk/>
            <pc:sldMk cId="472608649" sldId="281"/>
            <ac:spMk id="7" creationId="{0EDF6B68-DA54-2986-D44B-05022A2B0F2D}"/>
          </ac:spMkLst>
        </pc:spChg>
        <pc:spChg chg="mod">
          <ac:chgData name="Famke van Heeckeren tot Overlaer" userId="96838a5c-d711-4189-832c-a15883880c52" providerId="ADAL" clId="{1A948897-F864-4DAE-8F5F-1B0C975785DE}" dt="2024-07-30T09:24:11.847" v="572" actId="14100"/>
          <ac:spMkLst>
            <pc:docMk/>
            <pc:sldMk cId="472608649" sldId="281"/>
            <ac:spMk id="10" creationId="{0AFA99E9-A936-FEA0-C97B-FC32E5F1AB3D}"/>
          </ac:spMkLst>
        </pc:spChg>
      </pc:sldChg>
      <pc:sldChg chg="modSp mod">
        <pc:chgData name="Famke van Heeckeren tot Overlaer" userId="96838a5c-d711-4189-832c-a15883880c52" providerId="ADAL" clId="{1A948897-F864-4DAE-8F5F-1B0C975785DE}" dt="2024-07-30T09:52:38.007" v="680" actId="13926"/>
        <pc:sldMkLst>
          <pc:docMk/>
          <pc:sldMk cId="1887405701" sldId="288"/>
        </pc:sldMkLst>
        <pc:spChg chg="mod">
          <ac:chgData name="Famke van Heeckeren tot Overlaer" userId="96838a5c-d711-4189-832c-a15883880c52" providerId="ADAL" clId="{1A948897-F864-4DAE-8F5F-1B0C975785DE}" dt="2024-07-30T09:52:38.007" v="680" actId="13926"/>
          <ac:spMkLst>
            <pc:docMk/>
            <pc:sldMk cId="1887405701" sldId="288"/>
            <ac:spMk id="7" creationId="{0EDF6B68-DA54-2986-D44B-05022A2B0F2D}"/>
          </ac:spMkLst>
        </pc:spChg>
        <pc:spChg chg="mod">
          <ac:chgData name="Famke van Heeckeren tot Overlaer" userId="96838a5c-d711-4189-832c-a15883880c52" providerId="ADAL" clId="{1A948897-F864-4DAE-8F5F-1B0C975785DE}" dt="2024-07-30T09:52:28.581" v="679" actId="20577"/>
          <ac:spMkLst>
            <pc:docMk/>
            <pc:sldMk cId="1887405701" sldId="288"/>
            <ac:spMk id="10" creationId="{0AFA99E9-A936-FEA0-C97B-FC32E5F1AB3D}"/>
          </ac:spMkLst>
        </pc:spChg>
      </pc:sldChg>
      <pc:sldChg chg="modSp del mod modNotesTx">
        <pc:chgData name="Famke van Heeckeren tot Overlaer" userId="96838a5c-d711-4189-832c-a15883880c52" providerId="ADAL" clId="{1A948897-F864-4DAE-8F5F-1B0C975785DE}" dt="2024-07-30T09:23:59.645" v="571" actId="47"/>
        <pc:sldMkLst>
          <pc:docMk/>
          <pc:sldMk cId="2370334549" sldId="289"/>
        </pc:sldMkLst>
        <pc:spChg chg="mod">
          <ac:chgData name="Famke van Heeckeren tot Overlaer" userId="96838a5c-d711-4189-832c-a15883880c52" providerId="ADAL" clId="{1A948897-F864-4DAE-8F5F-1B0C975785DE}" dt="2024-07-30T09:19:07.840" v="404" actId="20577"/>
          <ac:spMkLst>
            <pc:docMk/>
            <pc:sldMk cId="2370334549" sldId="289"/>
            <ac:spMk id="7" creationId="{0EDF6B68-DA54-2986-D44B-05022A2B0F2D}"/>
          </ac:spMkLst>
        </pc:spChg>
        <pc:spChg chg="mod">
          <ac:chgData name="Famke van Heeckeren tot Overlaer" userId="96838a5c-d711-4189-832c-a15883880c52" providerId="ADAL" clId="{1A948897-F864-4DAE-8F5F-1B0C975785DE}" dt="2024-07-30T09:19:02.157" v="387"/>
          <ac:spMkLst>
            <pc:docMk/>
            <pc:sldMk cId="2370334549" sldId="289"/>
            <ac:spMk id="10" creationId="{0AFA99E9-A936-FEA0-C97B-FC32E5F1AB3D}"/>
          </ac:spMkLst>
        </pc:spChg>
      </pc:sldChg>
      <pc:sldChg chg="modSp mod modNotesTx">
        <pc:chgData name="Famke van Heeckeren tot Overlaer" userId="96838a5c-d711-4189-832c-a15883880c52" providerId="ADAL" clId="{1A948897-F864-4DAE-8F5F-1B0C975785DE}" dt="2024-07-30T09:24:53.763" v="580" actId="13926"/>
        <pc:sldMkLst>
          <pc:docMk/>
          <pc:sldMk cId="584408964" sldId="291"/>
        </pc:sldMkLst>
        <pc:spChg chg="mod">
          <ac:chgData name="Famke van Heeckeren tot Overlaer" userId="96838a5c-d711-4189-832c-a15883880c52" providerId="ADAL" clId="{1A948897-F864-4DAE-8F5F-1B0C975785DE}" dt="2024-07-30T09:24:53.763" v="580" actId="13926"/>
          <ac:spMkLst>
            <pc:docMk/>
            <pc:sldMk cId="584408964" sldId="291"/>
            <ac:spMk id="7" creationId="{0EDF6B68-DA54-2986-D44B-05022A2B0F2D}"/>
          </ac:spMkLst>
        </pc:spChg>
        <pc:spChg chg="mod">
          <ac:chgData name="Famke van Heeckeren tot Overlaer" userId="96838a5c-d711-4189-832c-a15883880c52" providerId="ADAL" clId="{1A948897-F864-4DAE-8F5F-1B0C975785DE}" dt="2024-07-30T09:24:40.488" v="578" actId="20577"/>
          <ac:spMkLst>
            <pc:docMk/>
            <pc:sldMk cId="584408964" sldId="291"/>
            <ac:spMk id="10" creationId="{0AFA99E9-A936-FEA0-C97B-FC32E5F1AB3D}"/>
          </ac:spMkLst>
        </pc:spChg>
      </pc:sldChg>
      <pc:sldChg chg="del">
        <pc:chgData name="Famke van Heeckeren tot Overlaer" userId="96838a5c-d711-4189-832c-a15883880c52" providerId="ADAL" clId="{1A948897-F864-4DAE-8F5F-1B0C975785DE}" dt="2024-07-23T08:41:17.972" v="301" actId="47"/>
        <pc:sldMkLst>
          <pc:docMk/>
          <pc:sldMk cId="2250898559" sldId="292"/>
        </pc:sldMkLst>
      </pc:sldChg>
      <pc:sldChg chg="addSp delSp modSp add mod ord modNotesTx">
        <pc:chgData name="Famke van Heeckeren tot Overlaer" userId="96838a5c-d711-4189-832c-a15883880c52" providerId="ADAL" clId="{1A948897-F864-4DAE-8F5F-1B0C975785DE}" dt="2024-07-30T09:23:32.707" v="569" actId="20577"/>
        <pc:sldMkLst>
          <pc:docMk/>
          <pc:sldMk cId="4056367680" sldId="292"/>
        </pc:sldMkLst>
        <pc:spChg chg="add mod">
          <ac:chgData name="Famke van Heeckeren tot Overlaer" userId="96838a5c-d711-4189-832c-a15883880c52" providerId="ADAL" clId="{1A948897-F864-4DAE-8F5F-1B0C975785DE}" dt="2024-07-30T09:19:50.245" v="457" actId="1076"/>
          <ac:spMkLst>
            <pc:docMk/>
            <pc:sldMk cId="4056367680" sldId="292"/>
            <ac:spMk id="3" creationId="{B9C2842F-C854-0B98-D7FB-89E1867CC6D2}"/>
          </ac:spMkLst>
        </pc:spChg>
        <pc:spChg chg="mod">
          <ac:chgData name="Famke van Heeckeren tot Overlaer" userId="96838a5c-d711-4189-832c-a15883880c52" providerId="ADAL" clId="{1A948897-F864-4DAE-8F5F-1B0C975785DE}" dt="2024-07-30T09:18:23.793" v="384" actId="20577"/>
          <ac:spMkLst>
            <pc:docMk/>
            <pc:sldMk cId="4056367680" sldId="292"/>
            <ac:spMk id="7" creationId="{0EDF6B68-DA54-2986-D44B-05022A2B0F2D}"/>
          </ac:spMkLst>
        </pc:spChg>
        <pc:spChg chg="del mod">
          <ac:chgData name="Famke van Heeckeren tot Overlaer" userId="96838a5c-d711-4189-832c-a15883880c52" providerId="ADAL" clId="{1A948897-F864-4DAE-8F5F-1B0C975785DE}" dt="2024-07-30T09:21:02.832" v="460" actId="478"/>
          <ac:spMkLst>
            <pc:docMk/>
            <pc:sldMk cId="4056367680" sldId="292"/>
            <ac:spMk id="10" creationId="{0AFA99E9-A936-FEA0-C97B-FC32E5F1AB3D}"/>
          </ac:spMkLst>
        </pc:spChg>
        <pc:picChg chg="add mod">
          <ac:chgData name="Famke van Heeckeren tot Overlaer" userId="96838a5c-d711-4189-832c-a15883880c52" providerId="ADAL" clId="{1A948897-F864-4DAE-8F5F-1B0C975785DE}" dt="2024-07-30T09:21:24.866" v="463"/>
          <ac:picMkLst>
            <pc:docMk/>
            <pc:sldMk cId="4056367680" sldId="292"/>
            <ac:picMk id="5" creationId="{BDC20AAE-0390-34FA-DB01-79846A904F6F}"/>
          </ac:picMkLst>
        </pc:picChg>
      </pc:sldChg>
      <pc:sldChg chg="del">
        <pc:chgData name="Famke van Heeckeren tot Overlaer" userId="96838a5c-d711-4189-832c-a15883880c52" providerId="ADAL" clId="{1A948897-F864-4DAE-8F5F-1B0C975785DE}" dt="2024-07-23T08:41:20.951" v="302" actId="47"/>
        <pc:sldMkLst>
          <pc:docMk/>
          <pc:sldMk cId="2493670752" sldId="293"/>
        </pc:sldMkLst>
      </pc:sldChg>
    </pc:docChg>
  </pc:docChgLst>
  <pc:docChgLst>
    <pc:chgData name="Elise Posma" userId="S::e.posma@pznl.nl::0b5ac1b5-28cd-4814-9a1c-0820a8913ccf" providerId="AD" clId="Web-{DE7A4D13-A84A-F86D-067F-65E3FFDC5279}"/>
    <pc:docChg chg="modSld">
      <pc:chgData name="Elise Posma" userId="S::e.posma@pznl.nl::0b5ac1b5-28cd-4814-9a1c-0820a8913ccf" providerId="AD" clId="Web-{DE7A4D13-A84A-F86D-067F-65E3FFDC5279}" dt="2024-10-09T12:17:52.461" v="0"/>
      <pc:docMkLst>
        <pc:docMk/>
      </pc:docMkLst>
      <pc:sldChg chg="modNotes">
        <pc:chgData name="Elise Posma" userId="S::e.posma@pznl.nl::0b5ac1b5-28cd-4814-9a1c-0820a8913ccf" providerId="AD" clId="Web-{DE7A4D13-A84A-F86D-067F-65E3FFDC5279}" dt="2024-10-09T12:17:52.461" v="0"/>
        <pc:sldMkLst>
          <pc:docMk/>
          <pc:sldMk cId="139439553" sldId="271"/>
        </pc:sldMkLst>
      </pc:sldChg>
    </pc:docChg>
  </pc:docChgLst>
  <pc:docChgLst>
    <pc:chgData name="Ank Louwes" userId="S::a.louwes@pznl.nl::afde4120-2980-4fd3-9aab-23d0ef32f51f" providerId="AD" clId="Web-{9E808FBA-08B3-AD3F-3DE0-68B996013BC6}"/>
    <pc:docChg chg="modSld">
      <pc:chgData name="Ank Louwes" userId="S::a.louwes@pznl.nl::afde4120-2980-4fd3-9aab-23d0ef32f51f" providerId="AD" clId="Web-{9E808FBA-08B3-AD3F-3DE0-68B996013BC6}" dt="2024-10-15T14:38:31.614" v="24" actId="20577"/>
      <pc:docMkLst>
        <pc:docMk/>
      </pc:docMkLst>
      <pc:sldChg chg="modSp">
        <pc:chgData name="Ank Louwes" userId="S::a.louwes@pznl.nl::afde4120-2980-4fd3-9aab-23d0ef32f51f" providerId="AD" clId="Web-{9E808FBA-08B3-AD3F-3DE0-68B996013BC6}" dt="2024-10-15T14:35:39.175" v="12" actId="20577"/>
        <pc:sldMkLst>
          <pc:docMk/>
          <pc:sldMk cId="409741479" sldId="268"/>
        </pc:sldMkLst>
        <pc:spChg chg="mod">
          <ac:chgData name="Ank Louwes" userId="S::a.louwes@pznl.nl::afde4120-2980-4fd3-9aab-23d0ef32f51f" providerId="AD" clId="Web-{9E808FBA-08B3-AD3F-3DE0-68B996013BC6}" dt="2024-10-15T14:35:39.175" v="12" actId="20577"/>
          <ac:spMkLst>
            <pc:docMk/>
            <pc:sldMk cId="409741479" sldId="268"/>
            <ac:spMk id="12" creationId="{3F5A8134-E7D5-CE49-8A49-368D6389E008}"/>
          </ac:spMkLst>
        </pc:spChg>
      </pc:sldChg>
      <pc:sldChg chg="modSp">
        <pc:chgData name="Ank Louwes" userId="S::a.louwes@pznl.nl::afde4120-2980-4fd3-9aab-23d0ef32f51f" providerId="AD" clId="Web-{9E808FBA-08B3-AD3F-3DE0-68B996013BC6}" dt="2024-10-15T14:36:43.207" v="16" actId="20577"/>
        <pc:sldMkLst>
          <pc:docMk/>
          <pc:sldMk cId="139439553" sldId="271"/>
        </pc:sldMkLst>
        <pc:spChg chg="mod">
          <ac:chgData name="Ank Louwes" userId="S::a.louwes@pznl.nl::afde4120-2980-4fd3-9aab-23d0ef32f51f" providerId="AD" clId="Web-{9E808FBA-08B3-AD3F-3DE0-68B996013BC6}" dt="2024-10-15T14:36:43.207" v="16" actId="20577"/>
          <ac:spMkLst>
            <pc:docMk/>
            <pc:sldMk cId="139439553" sldId="271"/>
            <ac:spMk id="10" creationId="{0AFA99E9-A936-FEA0-C97B-FC32E5F1AB3D}"/>
          </ac:spMkLst>
        </pc:spChg>
      </pc:sldChg>
      <pc:sldChg chg="modSp">
        <pc:chgData name="Ank Louwes" userId="S::a.louwes@pznl.nl::afde4120-2980-4fd3-9aab-23d0ef32f51f" providerId="AD" clId="Web-{9E808FBA-08B3-AD3F-3DE0-68B996013BC6}" dt="2024-10-15T14:37:00.394" v="19" actId="20577"/>
        <pc:sldMkLst>
          <pc:docMk/>
          <pc:sldMk cId="556879563" sldId="278"/>
        </pc:sldMkLst>
        <pc:spChg chg="mod">
          <ac:chgData name="Ank Louwes" userId="S::a.louwes@pznl.nl::afde4120-2980-4fd3-9aab-23d0ef32f51f" providerId="AD" clId="Web-{9E808FBA-08B3-AD3F-3DE0-68B996013BC6}" dt="2024-10-15T14:37:00.394" v="19" actId="20577"/>
          <ac:spMkLst>
            <pc:docMk/>
            <pc:sldMk cId="556879563" sldId="278"/>
            <ac:spMk id="3" creationId="{415CF7FC-3BC3-7FA5-6ACE-F1152CEC6B30}"/>
          </ac:spMkLst>
        </pc:spChg>
      </pc:sldChg>
      <pc:sldChg chg="modSp">
        <pc:chgData name="Ank Louwes" userId="S::a.louwes@pznl.nl::afde4120-2980-4fd3-9aab-23d0ef32f51f" providerId="AD" clId="Web-{9E808FBA-08B3-AD3F-3DE0-68B996013BC6}" dt="2024-10-15T14:38:31.614" v="24" actId="20577"/>
        <pc:sldMkLst>
          <pc:docMk/>
          <pc:sldMk cId="1887405701" sldId="288"/>
        </pc:sldMkLst>
        <pc:spChg chg="mod">
          <ac:chgData name="Ank Louwes" userId="S::a.louwes@pznl.nl::afde4120-2980-4fd3-9aab-23d0ef32f51f" providerId="AD" clId="Web-{9E808FBA-08B3-AD3F-3DE0-68B996013BC6}" dt="2024-10-15T14:38:31.614" v="24" actId="20577"/>
          <ac:spMkLst>
            <pc:docMk/>
            <pc:sldMk cId="1887405701" sldId="288"/>
            <ac:spMk id="10" creationId="{0AFA99E9-A936-FEA0-C97B-FC32E5F1AB3D}"/>
          </ac:spMkLst>
        </pc:spChg>
      </pc:sldChg>
    </pc:docChg>
  </pc:docChgLst>
  <pc:docChgLst>
    <pc:chgData name="Famke van Heeckeren tot Overlaer" userId="96838a5c-d711-4189-832c-a15883880c52" providerId="ADAL" clId="{28E2FB51-B4D8-40E5-A333-0F457772B880}"/>
    <pc:docChg chg="custSel modSld">
      <pc:chgData name="Famke van Heeckeren tot Overlaer" userId="96838a5c-d711-4189-832c-a15883880c52" providerId="ADAL" clId="{28E2FB51-B4D8-40E5-A333-0F457772B880}" dt="2024-07-15T13:24:00.026" v="165" actId="20577"/>
      <pc:docMkLst>
        <pc:docMk/>
      </pc:docMkLst>
      <pc:sldChg chg="delCm modNotesTx">
        <pc:chgData name="Famke van Heeckeren tot Overlaer" userId="96838a5c-d711-4189-832c-a15883880c52" providerId="ADAL" clId="{28E2FB51-B4D8-40E5-A333-0F457772B880}" dt="2024-07-15T13:20:14.540" v="99" actId="20577"/>
        <pc:sldMkLst>
          <pc:docMk/>
          <pc:sldMk cId="3748225533" sldId="275"/>
        </pc:sldMkLst>
      </pc:sldChg>
      <pc:sldChg chg="modNotesTx">
        <pc:chgData name="Famke van Heeckeren tot Overlaer" userId="96838a5c-d711-4189-832c-a15883880c52" providerId="ADAL" clId="{28E2FB51-B4D8-40E5-A333-0F457772B880}" dt="2024-07-15T13:22:58.457" v="127"/>
        <pc:sldMkLst>
          <pc:docMk/>
          <pc:sldMk cId="556879563" sldId="278"/>
        </pc:sldMkLst>
      </pc:sldChg>
      <pc:sldChg chg="delCm modNotesTx">
        <pc:chgData name="Famke van Heeckeren tot Overlaer" userId="96838a5c-d711-4189-832c-a15883880c52" providerId="ADAL" clId="{28E2FB51-B4D8-40E5-A333-0F457772B880}" dt="2024-07-15T13:22:24.998" v="111" actId="6549"/>
        <pc:sldMkLst>
          <pc:docMk/>
          <pc:sldMk cId="3477824738" sldId="279"/>
        </pc:sldMkLst>
      </pc:sldChg>
      <pc:sldChg chg="delCm">
        <pc:chgData name="Famke van Heeckeren tot Overlaer" userId="96838a5c-d711-4189-832c-a15883880c52" providerId="ADAL" clId="{28E2FB51-B4D8-40E5-A333-0F457772B880}" dt="2024-07-15T11:44:08.084" v="40" actId="1592"/>
        <pc:sldMkLst>
          <pc:docMk/>
          <pc:sldMk cId="472608649" sldId="281"/>
        </pc:sldMkLst>
      </pc:sldChg>
      <pc:sldChg chg="delCm modNotesTx">
        <pc:chgData name="Famke van Heeckeren tot Overlaer" userId="96838a5c-d711-4189-832c-a15883880c52" providerId="ADAL" clId="{28E2FB51-B4D8-40E5-A333-0F457772B880}" dt="2024-07-15T11:48:07.158" v="52" actId="20577"/>
        <pc:sldMkLst>
          <pc:docMk/>
          <pc:sldMk cId="3292976871" sldId="285"/>
        </pc:sldMkLst>
      </pc:sldChg>
      <pc:sldChg chg="modNotesTx">
        <pc:chgData name="Famke van Heeckeren tot Overlaer" userId="96838a5c-d711-4189-832c-a15883880c52" providerId="ADAL" clId="{28E2FB51-B4D8-40E5-A333-0F457772B880}" dt="2024-07-15T13:24:00.026" v="165" actId="20577"/>
        <pc:sldMkLst>
          <pc:docMk/>
          <pc:sldMk cId="2370334549" sldId="289"/>
        </pc:sldMkLst>
      </pc:sldChg>
      <pc:sldChg chg="modSp mod delCm modNotesTx">
        <pc:chgData name="Famke van Heeckeren tot Overlaer" userId="96838a5c-d711-4189-832c-a15883880c52" providerId="ADAL" clId="{28E2FB51-B4D8-40E5-A333-0F457772B880}" dt="2024-07-15T11:46:27.405" v="51" actId="20577"/>
        <pc:sldMkLst>
          <pc:docMk/>
          <pc:sldMk cId="584408964" sldId="291"/>
        </pc:sldMkLst>
        <pc:spChg chg="mod">
          <ac:chgData name="Famke van Heeckeren tot Overlaer" userId="96838a5c-d711-4189-832c-a15883880c52" providerId="ADAL" clId="{28E2FB51-B4D8-40E5-A333-0F457772B880}" dt="2024-07-15T11:38:09.885" v="1" actId="20577"/>
          <ac:spMkLst>
            <pc:docMk/>
            <pc:sldMk cId="584408964" sldId="291"/>
            <ac:spMk id="10" creationId="{0AFA99E9-A936-FEA0-C97B-FC32E5F1AB3D}"/>
          </ac:spMkLst>
        </pc:spChg>
      </pc:sldChg>
      <pc:sldChg chg="modNotesTx">
        <pc:chgData name="Famke van Heeckeren tot Overlaer" userId="96838a5c-d711-4189-832c-a15883880c52" providerId="ADAL" clId="{28E2FB51-B4D8-40E5-A333-0F457772B880}" dt="2024-07-15T13:23:13.982" v="153" actId="20577"/>
        <pc:sldMkLst>
          <pc:docMk/>
          <pc:sldMk cId="2250898559" sldId="292"/>
        </pc:sldMkLst>
      </pc:sldChg>
      <pc:sldChg chg="modNotesTx">
        <pc:chgData name="Famke van Heeckeren tot Overlaer" userId="96838a5c-d711-4189-832c-a15883880c52" providerId="ADAL" clId="{28E2FB51-B4D8-40E5-A333-0F457772B880}" dt="2024-07-15T13:23:21.413" v="164" actId="20577"/>
        <pc:sldMkLst>
          <pc:docMk/>
          <pc:sldMk cId="2493670752" sldId="293"/>
        </pc:sldMkLst>
      </pc:sldChg>
    </pc:docChg>
  </pc:docChgLst>
  <pc:docChgLst>
    <pc:chgData name="Elise Posma" userId="S::e.posma@pznl.nl::0b5ac1b5-28cd-4814-9a1c-0820a8913ccf" providerId="AD" clId="Web-{430D1D14-2269-D021-C041-A356071DBFF7}"/>
    <pc:docChg chg="modSld">
      <pc:chgData name="Elise Posma" userId="S::e.posma@pznl.nl::0b5ac1b5-28cd-4814-9a1c-0820a8913ccf" providerId="AD" clId="Web-{430D1D14-2269-D021-C041-A356071DBFF7}" dt="2024-10-23T08:16:59.698" v="2" actId="20577"/>
      <pc:docMkLst>
        <pc:docMk/>
      </pc:docMkLst>
      <pc:sldChg chg="modSp">
        <pc:chgData name="Elise Posma" userId="S::e.posma@pznl.nl::0b5ac1b5-28cd-4814-9a1c-0820a8913ccf" providerId="AD" clId="Web-{430D1D14-2269-D021-C041-A356071DBFF7}" dt="2024-10-23T08:16:59.698" v="2" actId="20577"/>
        <pc:sldMkLst>
          <pc:docMk/>
          <pc:sldMk cId="3113140432" sldId="294"/>
        </pc:sldMkLst>
        <pc:spChg chg="mod">
          <ac:chgData name="Elise Posma" userId="S::e.posma@pznl.nl::0b5ac1b5-28cd-4814-9a1c-0820a8913ccf" providerId="AD" clId="Web-{430D1D14-2269-D021-C041-A356071DBFF7}" dt="2024-10-23T08:16:59.698" v="2" actId="20577"/>
          <ac:spMkLst>
            <pc:docMk/>
            <pc:sldMk cId="3113140432" sldId="294"/>
            <ac:spMk id="10" creationId="{0AFA99E9-A936-FEA0-C97B-FC32E5F1AB3D}"/>
          </ac:spMkLst>
        </pc:spChg>
      </pc:sldChg>
    </pc:docChg>
  </pc:docChgLst>
  <pc:docChgLst>
    <pc:chgData name="Elise Posma" userId="S::e.posma@pznl.nl::0b5ac1b5-28cd-4814-9a1c-0820a8913ccf" providerId="AD" clId="Web-{A492F996-F98E-2C24-45DD-B30A821C7ACA}"/>
    <pc:docChg chg="modSld">
      <pc:chgData name="Elise Posma" userId="S::e.posma@pznl.nl::0b5ac1b5-28cd-4814-9a1c-0820a8913ccf" providerId="AD" clId="Web-{A492F996-F98E-2C24-45DD-B30A821C7ACA}" dt="2024-10-08T12:52:13.940" v="588" actId="20577"/>
      <pc:docMkLst>
        <pc:docMk/>
      </pc:docMkLst>
      <pc:sldChg chg="modSp">
        <pc:chgData name="Elise Posma" userId="S::e.posma@pznl.nl::0b5ac1b5-28cd-4814-9a1c-0820a8913ccf" providerId="AD" clId="Web-{A492F996-F98E-2C24-45DD-B30A821C7ACA}" dt="2024-10-08T12:52:13.940" v="588" actId="20577"/>
        <pc:sldMkLst>
          <pc:docMk/>
          <pc:sldMk cId="409741479" sldId="268"/>
        </pc:sldMkLst>
        <pc:spChg chg="mod">
          <ac:chgData name="Elise Posma" userId="S::e.posma@pznl.nl::0b5ac1b5-28cd-4814-9a1c-0820a8913ccf" providerId="AD" clId="Web-{A492F996-F98E-2C24-45DD-B30A821C7ACA}" dt="2024-10-08T12:52:13.940" v="588" actId="20577"/>
          <ac:spMkLst>
            <pc:docMk/>
            <pc:sldMk cId="409741479" sldId="268"/>
            <ac:spMk id="12" creationId="{3F5A8134-E7D5-CE49-8A49-368D6389E008}"/>
          </ac:spMkLst>
        </pc:spChg>
      </pc:sldChg>
      <pc:sldChg chg="modSp modNotes">
        <pc:chgData name="Elise Posma" userId="S::e.posma@pznl.nl::0b5ac1b5-28cd-4814-9a1c-0820a8913ccf" providerId="AD" clId="Web-{A492F996-F98E-2C24-45DD-B30A821C7ACA}" dt="2024-10-08T12:50:29.389" v="541" actId="20577"/>
        <pc:sldMkLst>
          <pc:docMk/>
          <pc:sldMk cId="584408964" sldId="291"/>
        </pc:sldMkLst>
        <pc:spChg chg="mod">
          <ac:chgData name="Elise Posma" userId="S::e.posma@pznl.nl::0b5ac1b5-28cd-4814-9a1c-0820a8913ccf" providerId="AD" clId="Web-{A492F996-F98E-2C24-45DD-B30A821C7ACA}" dt="2024-10-08T12:50:29.389" v="541" actId="20577"/>
          <ac:spMkLst>
            <pc:docMk/>
            <pc:sldMk cId="584408964" sldId="291"/>
            <ac:spMk id="10" creationId="{0AFA99E9-A936-FEA0-C97B-FC32E5F1AB3D}"/>
          </ac:spMkLst>
        </pc:spChg>
      </pc:sldChg>
    </pc:docChg>
  </pc:docChgLst>
  <pc:docChgLst>
    <pc:chgData name="Elise Posma" userId="S::e.posma@pznl.nl::0b5ac1b5-28cd-4814-9a1c-0820a8913ccf" providerId="AD" clId="Web-{775842B3-6468-7C0B-592C-C340577DD243}"/>
    <pc:docChg chg="modSld">
      <pc:chgData name="Elise Posma" userId="S::e.posma@pznl.nl::0b5ac1b5-28cd-4814-9a1c-0820a8913ccf" providerId="AD" clId="Web-{775842B3-6468-7C0B-592C-C340577DD243}" dt="2024-08-05T10:24:53.219" v="63"/>
      <pc:docMkLst>
        <pc:docMk/>
      </pc:docMkLst>
      <pc:sldChg chg="modNotes">
        <pc:chgData name="Elise Posma" userId="S::e.posma@pznl.nl::0b5ac1b5-28cd-4814-9a1c-0820a8913ccf" providerId="AD" clId="Web-{775842B3-6468-7C0B-592C-C340577DD243}" dt="2024-08-05T10:21:57.839" v="11"/>
        <pc:sldMkLst>
          <pc:docMk/>
          <pc:sldMk cId="139439553" sldId="271"/>
        </pc:sldMkLst>
      </pc:sldChg>
      <pc:sldChg chg="addSp delSp modSp">
        <pc:chgData name="Elise Posma" userId="S::e.posma@pznl.nl::0b5ac1b5-28cd-4814-9a1c-0820a8913ccf" providerId="AD" clId="Web-{775842B3-6468-7C0B-592C-C340577DD243}" dt="2024-08-05T10:21:42.558" v="9" actId="1076"/>
        <pc:sldMkLst>
          <pc:docMk/>
          <pc:sldMk cId="1504154189" sldId="272"/>
        </pc:sldMkLst>
        <pc:picChg chg="add del mod">
          <ac:chgData name="Elise Posma" userId="S::e.posma@pznl.nl::0b5ac1b5-28cd-4814-9a1c-0820a8913ccf" providerId="AD" clId="Web-{775842B3-6468-7C0B-592C-C340577DD243}" dt="2024-08-05T10:21:14.745" v="4"/>
          <ac:picMkLst>
            <pc:docMk/>
            <pc:sldMk cId="1504154189" sldId="272"/>
            <ac:picMk id="2" creationId="{4695D622-9DC2-212F-8892-7DECA743EA0A}"/>
          </ac:picMkLst>
        </pc:picChg>
        <pc:picChg chg="add del mod">
          <ac:chgData name="Elise Posma" userId="S::e.posma@pznl.nl::0b5ac1b5-28cd-4814-9a1c-0820a8913ccf" providerId="AD" clId="Web-{775842B3-6468-7C0B-592C-C340577DD243}" dt="2024-08-05T10:21:34.964" v="6"/>
          <ac:picMkLst>
            <pc:docMk/>
            <pc:sldMk cId="1504154189" sldId="272"/>
            <ac:picMk id="4" creationId="{CEE16115-7A1B-31F8-DA21-8AFD7D6C6F9A}"/>
          </ac:picMkLst>
        </pc:picChg>
        <pc:picChg chg="del">
          <ac:chgData name="Elise Posma" userId="S::e.posma@pznl.nl::0b5ac1b5-28cd-4814-9a1c-0820a8913ccf" providerId="AD" clId="Web-{775842B3-6468-7C0B-592C-C340577DD243}" dt="2024-08-05T10:20:52.119" v="0"/>
          <ac:picMkLst>
            <pc:docMk/>
            <pc:sldMk cId="1504154189" sldId="272"/>
            <ac:picMk id="5" creationId="{7F42C67A-1AED-EB39-8FEB-881B47DD7669}"/>
          </ac:picMkLst>
        </pc:picChg>
        <pc:picChg chg="add mod">
          <ac:chgData name="Elise Posma" userId="S::e.posma@pznl.nl::0b5ac1b5-28cd-4814-9a1c-0820a8913ccf" providerId="AD" clId="Web-{775842B3-6468-7C0B-592C-C340577DD243}" dt="2024-08-05T10:21:42.558" v="9" actId="1076"/>
          <ac:picMkLst>
            <pc:docMk/>
            <pc:sldMk cId="1504154189" sldId="272"/>
            <ac:picMk id="8" creationId="{22EE2E97-1DC7-7C51-E6F3-78780FC73AA3}"/>
          </ac:picMkLst>
        </pc:picChg>
      </pc:sldChg>
      <pc:sldChg chg="modSp">
        <pc:chgData name="Elise Posma" userId="S::e.posma@pznl.nl::0b5ac1b5-28cd-4814-9a1c-0820a8913ccf" providerId="AD" clId="Web-{775842B3-6468-7C0B-592C-C340577DD243}" dt="2024-08-05T10:22:28.059" v="14" actId="20577"/>
        <pc:sldMkLst>
          <pc:docMk/>
          <pc:sldMk cId="1329402463" sldId="274"/>
        </pc:sldMkLst>
        <pc:spChg chg="mod">
          <ac:chgData name="Elise Posma" userId="S::e.posma@pznl.nl::0b5ac1b5-28cd-4814-9a1c-0820a8913ccf" providerId="AD" clId="Web-{775842B3-6468-7C0B-592C-C340577DD243}" dt="2024-08-05T10:22:28.059" v="14" actId="20577"/>
          <ac:spMkLst>
            <pc:docMk/>
            <pc:sldMk cId="1329402463" sldId="274"/>
            <ac:spMk id="10" creationId="{0AFA99E9-A936-FEA0-C97B-FC32E5F1AB3D}"/>
          </ac:spMkLst>
        </pc:spChg>
      </pc:sldChg>
      <pc:sldChg chg="modNotes">
        <pc:chgData name="Elise Posma" userId="S::e.posma@pznl.nl::0b5ac1b5-28cd-4814-9a1c-0820a8913ccf" providerId="AD" clId="Web-{775842B3-6468-7C0B-592C-C340577DD243}" dt="2024-08-05T10:22:36.981" v="15"/>
        <pc:sldMkLst>
          <pc:docMk/>
          <pc:sldMk cId="472608649" sldId="281"/>
        </pc:sldMkLst>
      </pc:sldChg>
      <pc:sldChg chg="modNotes">
        <pc:chgData name="Elise Posma" userId="S::e.posma@pznl.nl::0b5ac1b5-28cd-4814-9a1c-0820a8913ccf" providerId="AD" clId="Web-{775842B3-6468-7C0B-592C-C340577DD243}" dt="2024-08-05T10:23:45.779" v="17"/>
        <pc:sldMkLst>
          <pc:docMk/>
          <pc:sldMk cId="584408964" sldId="291"/>
        </pc:sldMkLst>
      </pc:sldChg>
      <pc:sldChg chg="modNotes">
        <pc:chgData name="Elise Posma" userId="S::e.posma@pznl.nl::0b5ac1b5-28cd-4814-9a1c-0820a8913ccf" providerId="AD" clId="Web-{775842B3-6468-7C0B-592C-C340577DD243}" dt="2024-08-05T10:24:53.219" v="63"/>
        <pc:sldMkLst>
          <pc:docMk/>
          <pc:sldMk cId="4056367680"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3586E-015B-482A-BE13-36EA9A0F8864}" type="datetimeFigureOut">
              <a:rPr lang="nl-NL" smtClean="0"/>
              <a:t>2-12-2024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42FB6-E88F-410B-9A56-42BB89A2A2CE}" type="slidenum">
              <a:rPr lang="nl-NL" smtClean="0"/>
              <a:t>‹nr.›</a:t>
            </a:fld>
            <a:endParaRPr lang="nl-NL"/>
          </a:p>
        </p:txBody>
      </p:sp>
    </p:spTree>
    <p:extLst>
      <p:ext uri="{BB962C8B-B14F-4D97-AF65-F5344CB8AC3E}">
        <p14:creationId xmlns:p14="http://schemas.microsoft.com/office/powerpoint/2010/main" val="18438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zesdenkhoeden.n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lliaweb.nl/getmedia/02b81c30-d9be-4c51-83bf-deb1260ccf7b/Kwaliteitskader_web-24062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alliaweb.nl/zorgpraktijk/kwaliteitskader-palliatieve-zorg-nederlan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a:t>
            </a:fld>
            <a:endParaRPr lang="nl-NL"/>
          </a:p>
        </p:txBody>
      </p:sp>
    </p:spTree>
    <p:extLst>
      <p:ext uri="{BB962C8B-B14F-4D97-AF65-F5344CB8AC3E}">
        <p14:creationId xmlns:p14="http://schemas.microsoft.com/office/powerpoint/2010/main" val="27550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 &amp; inbreng deelnemers</a:t>
            </a:r>
          </a:p>
          <a:p>
            <a:endParaRPr lang="nl-NL">
              <a:cs typeface="Calibri"/>
            </a:endParaRPr>
          </a:p>
          <a:p>
            <a:r>
              <a:rPr lang="nl-NL">
                <a:cs typeface="Calibri"/>
              </a:rPr>
              <a:t>Inhoud: </a:t>
            </a:r>
            <a:br>
              <a:rPr lang="nl-NL">
                <a:cs typeface="Calibri"/>
              </a:rPr>
            </a:br>
            <a:r>
              <a:rPr lang="nl-NL">
                <a:cs typeface="Calibri"/>
              </a:rPr>
              <a:t>Het Kwaliteitskader palliatieve zorg Nederland (2017) geeft zorgverleners en zorgorganisaties een eenduidig beeld van wat verstaan wordt onder goede palliatieve zorg. Er zijn 8 essenties geformuleerd, gebaseerd op wat patiënten en naasten belangrijk vinden. Deze zijn bedoeld om het kwaliteitskader handzaam in de praktijk te brengen. </a:t>
            </a:r>
          </a:p>
          <a:p>
            <a:endParaRPr lang="nl-N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Volgende dia: Terugvraagmethode</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10</a:t>
            </a:fld>
            <a:endParaRPr lang="nl-NL"/>
          </a:p>
        </p:txBody>
      </p:sp>
    </p:spTree>
    <p:extLst>
      <p:ext uri="{BB962C8B-B14F-4D97-AF65-F5344CB8AC3E}">
        <p14:creationId xmlns:p14="http://schemas.microsoft.com/office/powerpoint/2010/main" val="19268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Oefenen met terugvraagmethode</a:t>
            </a:r>
          </a:p>
          <a:p>
            <a:endParaRPr lang="nl-NL">
              <a:cs typeface="Calibri"/>
            </a:endParaRPr>
          </a:p>
          <a:p>
            <a:r>
              <a:rPr lang="nl-NL">
                <a:cs typeface="Calibri"/>
              </a:rPr>
              <a:t>Dit onderdeel van de workshop is optioneel. Bekijk de video over de terugvraagmethode. Oefen met de terugvraagmethode met behulp van een acteur/docent. </a:t>
            </a:r>
          </a:p>
          <a:p>
            <a:r>
              <a:rPr lang="nl-NL">
                <a:cs typeface="Calibri"/>
              </a:rPr>
              <a:t>Bij dit onderdeel is het belangrijk om een acteur in te schakelen of als docent zelf de rol als patiënt in te nemen. Laat de deelnemers oefenen met de terugvraagmethode. Hierbij gaan de deelnemers steeds na of de boodschap goed is overgekomen bij de patiënt en of de patiënt het verhaal goed heeft begrepen.</a:t>
            </a:r>
          </a:p>
          <a:p>
            <a:pPr marL="0" indent="0">
              <a:lnSpc>
                <a:spcPct val="110000"/>
              </a:lnSpc>
              <a:spcAft>
                <a:spcPts val="1200"/>
              </a:spcAft>
              <a:buNone/>
            </a:pPr>
            <a:endParaRPr lang="nl-NL">
              <a:cs typeface="Calibri"/>
            </a:endParaRPr>
          </a:p>
          <a:p>
            <a:pPr marR="0" lvl="0" algn="l" defTabSz="914400" rtl="0" eaLnBrk="1" fontAlgn="auto" latinLnBrk="0" hangingPunct="1">
              <a:lnSpc>
                <a:spcPct val="110000"/>
              </a:lnSpc>
              <a:spcBef>
                <a:spcPts val="0"/>
              </a:spcBef>
              <a:spcAft>
                <a:spcPts val="600"/>
              </a:spcAft>
              <a:buClrTx/>
              <a:buSzTx/>
              <a:tabLst/>
              <a:defRPr/>
            </a:pPr>
            <a:endParaRPr lang="nl-NL">
              <a:ea typeface="Calibri" panose="020F0502020204030204"/>
              <a:cs typeface="Calibri" panose="020F0502020204030204"/>
            </a:endParaRPr>
          </a:p>
          <a:p>
            <a:pPr>
              <a:lnSpc>
                <a:spcPct val="110000"/>
              </a:lnSpc>
              <a:spcAft>
                <a:spcPts val="600"/>
              </a:spcAft>
            </a:pPr>
            <a:r>
              <a:rPr lang="nl-NL">
                <a:cs typeface="Calibri" panose="020F0502020204030204"/>
              </a:rPr>
              <a:t>Volgende dia: Aan de slag met behulp van </a:t>
            </a:r>
            <a:r>
              <a:rPr lang="nl-NL" dirty="0">
                <a:cs typeface="Calibri" panose="020F0502020204030204"/>
              </a:rPr>
              <a:t>het boek 'In gesprek over het leven en het einde'</a:t>
            </a:r>
            <a:endParaRPr lang="nl-NL">
              <a:ea typeface="Calibri"/>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11</a:t>
            </a:fld>
            <a:endParaRPr lang="nl-NL"/>
          </a:p>
        </p:txBody>
      </p:sp>
    </p:spTree>
    <p:extLst>
      <p:ext uri="{BB962C8B-B14F-4D97-AF65-F5344CB8AC3E}">
        <p14:creationId xmlns:p14="http://schemas.microsoft.com/office/powerpoint/2010/main" val="13867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dirty="0">
              <a:cs typeface="Calibri"/>
            </a:endParaRPr>
          </a:p>
          <a:p>
            <a:r>
              <a:rPr lang="nl-NL" dirty="0">
                <a:cs typeface="Calibri"/>
              </a:rPr>
              <a:t>Inhoud: </a:t>
            </a:r>
          </a:p>
          <a:p>
            <a:r>
              <a:rPr lang="nl-NL" dirty="0">
                <a:cs typeface="Calibri"/>
              </a:rPr>
              <a:t>Licht de casus toe uit het boek ‘In gesprek over het leven en het einde’ (2023), hoofdstuk ‘Hoofdstuk 7: ‘Goed contact’.</a:t>
            </a:r>
            <a:endParaRPr lang="nl-NL" dirty="0"/>
          </a:p>
          <a:p>
            <a:pPr>
              <a:lnSpc>
                <a:spcPct val="110000"/>
              </a:lnSpc>
              <a:spcAft>
                <a:spcPts val="1200"/>
              </a:spcAft>
            </a:pPr>
            <a:endParaRPr lang="nl-NL" dirty="0">
              <a:cs typeface="Calibri" panose="020F0502020204030204"/>
            </a:endParaRPr>
          </a:p>
          <a:p>
            <a:pPr>
              <a:lnSpc>
                <a:spcPct val="110000"/>
              </a:lnSpc>
              <a:spcAft>
                <a:spcPts val="600"/>
              </a:spcAft>
            </a:pPr>
            <a:r>
              <a:rPr lang="nl-NL" dirty="0">
                <a:cs typeface="Calibri" panose="020F0502020204030204"/>
              </a:rPr>
              <a:t>Volgende dia: Aan de slag </a:t>
            </a:r>
            <a:r>
              <a:rPr lang="nl-NL" dirty="0"/>
              <a:t>aan de hand van de casus</a:t>
            </a:r>
            <a:endParaRPr lang="nl-NL" dirty="0">
              <a:ea typeface="Calibri" panose="020F0502020204030204"/>
              <a:cs typeface="Calibri"/>
            </a:endParaRPr>
          </a:p>
          <a:p>
            <a:pPr>
              <a:lnSpc>
                <a:spcPct val="110000"/>
              </a:lnSpc>
              <a:spcAft>
                <a:spcPts val="600"/>
              </a:spcAft>
            </a:pPr>
            <a:endParaRPr lang="nl-NL" dirty="0">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12</a:t>
            </a:fld>
            <a:endParaRPr lang="nl-NL"/>
          </a:p>
        </p:txBody>
      </p:sp>
    </p:spTree>
    <p:extLst>
      <p:ext uri="{BB962C8B-B14F-4D97-AF65-F5344CB8AC3E}">
        <p14:creationId xmlns:p14="http://schemas.microsoft.com/office/powerpoint/2010/main" val="160403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p>
          <a:p>
            <a:r>
              <a:rPr lang="nl-NL">
                <a:cs typeface="Calibri"/>
              </a:rPr>
              <a:t>Licht de casus toe uit het boek ‘In gesprek over het leven en het einde’ </a:t>
            </a:r>
            <a:r>
              <a:rPr lang="nl-NL" dirty="0"/>
              <a:t>(Oskam et al., 2023) </a:t>
            </a:r>
            <a:r>
              <a:rPr lang="nl-NL">
                <a:cs typeface="Calibri"/>
              </a:rPr>
              <a:t>hoofdstuk ‘Hoofdstuk </a:t>
            </a:r>
            <a:r>
              <a:rPr lang="nl-NL" dirty="0">
                <a:cs typeface="Calibri"/>
              </a:rPr>
              <a:t>7</a:t>
            </a:r>
            <a:r>
              <a:rPr lang="nl-NL">
                <a:cs typeface="Calibri"/>
              </a:rPr>
              <a:t>: ‘</a:t>
            </a:r>
            <a:r>
              <a:rPr lang="nl-NL" dirty="0">
                <a:cs typeface="Calibri"/>
              </a:rPr>
              <a:t>Goed contact</a:t>
            </a:r>
            <a:r>
              <a:rPr lang="nl-NL">
                <a:cs typeface="Calibri"/>
              </a:rPr>
              <a:t>’.</a:t>
            </a:r>
            <a:endParaRPr lang="nl-NL"/>
          </a:p>
          <a:p>
            <a:pPr>
              <a:lnSpc>
                <a:spcPct val="110000"/>
              </a:lnSpc>
              <a:spcAft>
                <a:spcPts val="1200"/>
              </a:spcAft>
            </a:pPr>
            <a:endParaRPr lang="nl-NL">
              <a:cs typeface="Calibri" panose="020F0502020204030204"/>
            </a:endParaRPr>
          </a:p>
          <a:p>
            <a:pPr>
              <a:lnSpc>
                <a:spcPct val="110000"/>
              </a:lnSpc>
              <a:spcAft>
                <a:spcPts val="600"/>
              </a:spcAft>
            </a:pPr>
            <a:r>
              <a:rPr lang="nl-NL">
                <a:cs typeface="Calibri" panose="020F0502020204030204"/>
              </a:rPr>
              <a:t>Volgende dia: Aan de slag</a:t>
            </a:r>
            <a:endParaRPr lang="nl-NL">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13</a:t>
            </a:fld>
            <a:endParaRPr lang="nl-NL"/>
          </a:p>
        </p:txBody>
      </p:sp>
    </p:spTree>
    <p:extLst>
      <p:ext uri="{BB962C8B-B14F-4D97-AF65-F5344CB8AC3E}">
        <p14:creationId xmlns:p14="http://schemas.microsoft.com/office/powerpoint/2010/main" val="1580267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EE3E7-245D-0A82-EACF-67ACD43B8B3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745BDD7-DE34-7291-0C72-B5A3BB9445B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505EAD0-837F-17DB-F450-33C1E0660075}"/>
              </a:ext>
            </a:extLst>
          </p:cNvPr>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p>
          <a:p>
            <a:r>
              <a:rPr lang="nl-NL">
                <a:cs typeface="Calibri"/>
              </a:rPr>
              <a:t>Licht de casus toe uit het boek ‘In gesprek over het leven en het einde’ </a:t>
            </a:r>
            <a:r>
              <a:rPr lang="nl-NL" dirty="0"/>
              <a:t>(Oskam et al., 2023) </a:t>
            </a:r>
            <a:r>
              <a:rPr lang="nl-NL">
                <a:cs typeface="Calibri"/>
              </a:rPr>
              <a:t>hoofdstuk ‘Hoofdstuk </a:t>
            </a:r>
            <a:r>
              <a:rPr lang="nl-NL" dirty="0">
                <a:cs typeface="Calibri"/>
              </a:rPr>
              <a:t>7</a:t>
            </a:r>
            <a:r>
              <a:rPr lang="nl-NL">
                <a:cs typeface="Calibri"/>
              </a:rPr>
              <a:t>: ‘</a:t>
            </a:r>
            <a:r>
              <a:rPr lang="nl-NL" dirty="0">
                <a:cs typeface="Calibri"/>
              </a:rPr>
              <a:t>Goed contact</a:t>
            </a:r>
            <a:r>
              <a:rPr lang="nl-NL">
                <a:cs typeface="Calibri"/>
              </a:rPr>
              <a:t>’.</a:t>
            </a:r>
            <a:endParaRPr lang="nl-NL"/>
          </a:p>
          <a:p>
            <a:pPr>
              <a:lnSpc>
                <a:spcPct val="110000"/>
              </a:lnSpc>
              <a:spcAft>
                <a:spcPts val="1200"/>
              </a:spcAft>
            </a:pPr>
            <a:endParaRPr lang="nl-NL">
              <a:cs typeface="Calibri" panose="020F0502020204030204"/>
            </a:endParaRPr>
          </a:p>
          <a:p>
            <a:pPr>
              <a:lnSpc>
                <a:spcPct val="110000"/>
              </a:lnSpc>
              <a:spcAft>
                <a:spcPts val="600"/>
              </a:spcAft>
            </a:pPr>
            <a:r>
              <a:rPr lang="nl-NL">
                <a:cs typeface="Calibri" panose="020F0502020204030204"/>
              </a:rPr>
              <a:t>Volgende dia: Aan de slag</a:t>
            </a:r>
            <a:endParaRPr lang="nl-NL">
              <a:ea typeface="Calibri" panose="020F0502020204030204"/>
              <a:cs typeface="Calibri"/>
            </a:endParaRPr>
          </a:p>
        </p:txBody>
      </p:sp>
      <p:sp>
        <p:nvSpPr>
          <p:cNvPr id="4" name="Tijdelijke aanduiding voor dianummer 3">
            <a:extLst>
              <a:ext uri="{FF2B5EF4-FFF2-40B4-BE49-F238E27FC236}">
                <a16:creationId xmlns:a16="http://schemas.microsoft.com/office/drawing/2014/main" id="{65593D04-9479-8E19-5338-92EC82416860}"/>
              </a:ext>
            </a:extLst>
          </p:cNvPr>
          <p:cNvSpPr>
            <a:spLocks noGrp="1"/>
          </p:cNvSpPr>
          <p:nvPr>
            <p:ph type="sldNum" sz="quarter" idx="5"/>
          </p:nvPr>
        </p:nvSpPr>
        <p:spPr/>
        <p:txBody>
          <a:bodyPr/>
          <a:lstStyle/>
          <a:p>
            <a:fld id="{1B242FB6-E88F-410B-9A56-42BB89A2A2CE}" type="slidenum">
              <a:rPr lang="nl-NL" smtClean="0"/>
              <a:t>14</a:t>
            </a:fld>
            <a:endParaRPr lang="nl-NL"/>
          </a:p>
        </p:txBody>
      </p:sp>
    </p:spTree>
    <p:extLst>
      <p:ext uri="{BB962C8B-B14F-4D97-AF65-F5344CB8AC3E}">
        <p14:creationId xmlns:p14="http://schemas.microsoft.com/office/powerpoint/2010/main" val="2927756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p>
          <a:p>
            <a:pPr>
              <a:lnSpc>
                <a:spcPct val="110000"/>
              </a:lnSpc>
              <a:spcAft>
                <a:spcPts val="1200"/>
              </a:spcAft>
            </a:pPr>
            <a:r>
              <a:rPr lang="nl-NL">
                <a:cs typeface="Calibri"/>
              </a:rPr>
              <a:t>Bespreek in groepjes van 3 à 4 personen de volgende vragen: </a:t>
            </a:r>
          </a:p>
          <a:p>
            <a:pPr>
              <a:lnSpc>
                <a:spcPct val="110000"/>
              </a:lnSpc>
              <a:spcAft>
                <a:spcPts val="1200"/>
              </a:spcAft>
            </a:pPr>
            <a:endParaRPr lang="nl-NL" dirty="0">
              <a:cs typeface="Calibri"/>
            </a:endParaRPr>
          </a:p>
          <a:p>
            <a:pPr marL="342900" indent="-342900">
              <a:buClr>
                <a:schemeClr val="accent2"/>
              </a:buClr>
              <a:buFont typeface="+mj-lt"/>
              <a:buAutoNum type="arabicPeriod"/>
            </a:pPr>
            <a:r>
              <a:rPr lang="nl-NL">
                <a:cs typeface="Calibri"/>
              </a:rPr>
              <a:t>In Gerrits verhaal lees je </a:t>
            </a:r>
            <a:r>
              <a:rPr lang="nl-NL" dirty="0">
                <a:cs typeface="Calibri"/>
              </a:rPr>
              <a:t>wat voor hem kwaliteit van leven is</a:t>
            </a:r>
            <a:r>
              <a:rPr lang="nl-NL">
                <a:cs typeface="Calibri"/>
              </a:rPr>
              <a:t>. </a:t>
            </a:r>
            <a:br>
              <a:rPr lang="nl-NL" dirty="0">
                <a:cs typeface="Calibri"/>
              </a:rPr>
            </a:br>
            <a:r>
              <a:rPr lang="nl-NL" dirty="0">
                <a:cs typeface="Calibri"/>
              </a:rPr>
              <a:t>Welke vragen stel jij om erachter te komen wat voor iemand belangrijk is?</a:t>
            </a:r>
          </a:p>
          <a:p>
            <a:pPr marL="630555" lvl="1" indent="-342900">
              <a:buAutoNum type="alphaLcParenR"/>
            </a:pPr>
            <a:endParaRPr lang="nl-NL" dirty="0">
              <a:cs typeface="Calibri"/>
            </a:endParaRPr>
          </a:p>
          <a:p>
            <a:pPr marL="342900" lvl="1" indent="-342900">
              <a:buFont typeface="+mj-lt"/>
              <a:buAutoNum type="arabicPeriod" startAt="2"/>
            </a:pPr>
            <a:r>
              <a:rPr lang="nl-NL">
                <a:cs typeface="Calibri"/>
              </a:rPr>
              <a:t>Hoe </a:t>
            </a:r>
            <a:r>
              <a:rPr lang="nl-NL" dirty="0">
                <a:cs typeface="Calibri"/>
              </a:rPr>
              <a:t>zorg je voor de balans tussen luisteren naar iemands verhaal en tijdsbewaking</a:t>
            </a:r>
            <a:r>
              <a:rPr lang="nl-NL">
                <a:cs typeface="Calibri"/>
              </a:rPr>
              <a:t>?</a:t>
            </a:r>
            <a:r>
              <a:rPr lang="nl-NL" dirty="0">
                <a:cs typeface="Calibri"/>
              </a:rPr>
              <a:t> </a:t>
            </a:r>
          </a:p>
          <a:p>
            <a:pPr marL="0" lvl="1" indent="0">
              <a:buNone/>
            </a:pPr>
            <a:endParaRPr lang="nl-NL" dirty="0">
              <a:cs typeface="Calibri"/>
            </a:endParaRPr>
          </a:p>
          <a:p>
            <a:pPr marL="342900" lvl="1" indent="-342900">
              <a:buFont typeface="+mj-lt"/>
              <a:buAutoNum type="arabicPeriod" startAt="3"/>
            </a:pPr>
            <a:r>
              <a:rPr lang="nl-NL" dirty="0">
                <a:cs typeface="Calibri"/>
              </a:rPr>
              <a:t>Hoe gebruik je informatie die </a:t>
            </a:r>
            <a:r>
              <a:rPr lang="nl-NL">
                <a:cs typeface="Calibri"/>
              </a:rPr>
              <a:t>de patiënt </a:t>
            </a:r>
            <a:r>
              <a:rPr lang="nl-NL" dirty="0">
                <a:cs typeface="Calibri"/>
              </a:rPr>
              <a:t>en diens naasten geven in het opstellen </a:t>
            </a:r>
            <a:r>
              <a:rPr lang="nl-NL">
                <a:cs typeface="Calibri"/>
              </a:rPr>
              <a:t>van het </a:t>
            </a:r>
            <a:r>
              <a:rPr lang="nl-NL" dirty="0">
                <a:cs typeface="Calibri"/>
              </a:rPr>
              <a:t>behandelplan</a:t>
            </a:r>
            <a:r>
              <a:rPr lang="nl-NL">
                <a:cs typeface="Calibri"/>
              </a:rPr>
              <a:t>?</a:t>
            </a:r>
            <a:endParaRPr lang="nl-NL" dirty="0">
              <a:cs typeface="Calibri"/>
            </a:endParaRPr>
          </a:p>
          <a:p>
            <a:pPr marR="0" lvl="0" algn="l" defTabSz="914400" rtl="0" eaLnBrk="1" fontAlgn="auto" latinLnBrk="0" hangingPunct="1">
              <a:lnSpc>
                <a:spcPct val="110000"/>
              </a:lnSpc>
              <a:spcBef>
                <a:spcPts val="0"/>
              </a:spcBef>
              <a:spcAft>
                <a:spcPts val="600"/>
              </a:spcAft>
              <a:buClrTx/>
              <a:buSzTx/>
              <a:tabLst/>
              <a:defRPr/>
            </a:pPr>
            <a:endParaRPr lang="nl-NL">
              <a:cs typeface="Calibri"/>
            </a:endParaRPr>
          </a:p>
          <a:p>
            <a:pPr>
              <a:lnSpc>
                <a:spcPct val="110000"/>
              </a:lnSpc>
              <a:spcAft>
                <a:spcPts val="600"/>
              </a:spcAft>
            </a:pPr>
            <a:r>
              <a:rPr lang="nl-NL">
                <a:cs typeface="Calibri"/>
              </a:rPr>
              <a:t>Volgende dia: Aan de slag </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15</a:t>
            </a:fld>
            <a:endParaRPr lang="nl-NL"/>
          </a:p>
        </p:txBody>
      </p:sp>
    </p:spTree>
    <p:extLst>
      <p:ext uri="{BB962C8B-B14F-4D97-AF65-F5344CB8AC3E}">
        <p14:creationId xmlns:p14="http://schemas.microsoft.com/office/powerpoint/2010/main" val="1248008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a:lnSpc>
                <a:spcPct val="110000"/>
              </a:lnSpc>
              <a:spcAft>
                <a:spcPts val="600"/>
              </a:spcAft>
              <a:defRPr/>
            </a:pPr>
            <a:r>
              <a:rPr lang="nl-NL"/>
              <a:t>Deelnemers </a:t>
            </a:r>
            <a:r>
              <a:rPr lang="nl-NL" dirty="0"/>
              <a:t>gaan met elkaar in gesprek aan de hand van de casus met de bijbehorende vragen. Indien je hier </a:t>
            </a:r>
            <a:r>
              <a:rPr lang="nl-NL"/>
              <a:t>een werkvorm </a:t>
            </a:r>
            <a:r>
              <a:rPr lang="nl-NL" dirty="0"/>
              <a:t>aan toe wil voegen, </a:t>
            </a:r>
            <a:r>
              <a:rPr lang="nl-NL"/>
              <a:t>kunnen de </a:t>
            </a:r>
            <a:r>
              <a:rPr lang="nl-NL" dirty="0"/>
              <a:t>deelnemers de </a:t>
            </a:r>
            <a:r>
              <a:rPr lang="nl-NL"/>
              <a:t>vragen beantwoorden vanuit verschillende invalshoeken:</a:t>
            </a:r>
            <a:endParaRPr lang="en-US" dirty="0">
              <a:cs typeface="Calibri" panose="020F0502020204030204"/>
            </a:endParaRPr>
          </a:p>
          <a:p>
            <a:pPr marL="342900" indent="-342900">
              <a:buFont typeface="Poppins,Sans-Serif"/>
              <a:buChar char="•"/>
              <a:defRPr/>
            </a:pPr>
            <a:r>
              <a:rPr lang="nl-NL" dirty="0"/>
              <a:t>Analytisch</a:t>
            </a:r>
          </a:p>
          <a:p>
            <a:pPr marL="342900" indent="-342900">
              <a:buFont typeface="Poppins,Sans-Serif"/>
              <a:buChar char="•"/>
              <a:defRPr/>
            </a:pPr>
            <a:r>
              <a:rPr lang="nl-NL" dirty="0"/>
              <a:t>Positief</a:t>
            </a:r>
          </a:p>
          <a:p>
            <a:pPr marL="342900" indent="-342900">
              <a:buFont typeface="Poppins,Sans-Serif"/>
              <a:buChar char="•"/>
              <a:defRPr/>
            </a:pPr>
            <a:r>
              <a:rPr lang="nl-NL" dirty="0"/>
              <a:t>Gevoelsmatig</a:t>
            </a:r>
          </a:p>
          <a:p>
            <a:pPr marL="285750" indent="-285750">
              <a:buFont typeface="Arial"/>
              <a:buChar char="•"/>
              <a:defRPr/>
            </a:pPr>
            <a:endParaRPr lang="nl-NL" dirty="0"/>
          </a:p>
          <a:p>
            <a:pPr>
              <a:defRPr/>
            </a:pPr>
            <a:r>
              <a:rPr lang="nl-NL" dirty="0"/>
              <a:t>Deze invalshoeken zijn gebaseerd op de denkhoeden van </a:t>
            </a:r>
            <a:r>
              <a:rPr lang="nl-NL" dirty="0" err="1"/>
              <a:t>Bono</a:t>
            </a:r>
            <a:r>
              <a:rPr lang="nl-NL" dirty="0"/>
              <a:t>. Meer informatie hierover is hier te vinden: </a:t>
            </a:r>
            <a:r>
              <a:rPr lang="nl-NL" dirty="0">
                <a:hlinkClick r:id="rId3"/>
              </a:rPr>
              <a:t>https://www.zesdenkhoeden.nl/</a:t>
            </a:r>
            <a:endParaRPr lang="nl-NL" dirty="0">
              <a:cs typeface="Calibri"/>
            </a:endParaRPr>
          </a:p>
          <a:p>
            <a:endParaRPr lang="nl-NL" dirty="0">
              <a:cs typeface="Calibri"/>
            </a:endParaRPr>
          </a:p>
          <a:p>
            <a:pPr>
              <a:lnSpc>
                <a:spcPct val="110000"/>
              </a:lnSpc>
              <a:spcAft>
                <a:spcPts val="600"/>
              </a:spcAft>
            </a:pPr>
            <a:r>
              <a:rPr lang="nl-NL">
                <a:cs typeface="Calibri"/>
              </a:rPr>
              <a:t>Volgende dia: Reflecteren op eigen handelen</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16</a:t>
            </a:fld>
            <a:endParaRPr lang="nl-NL"/>
          </a:p>
        </p:txBody>
      </p:sp>
    </p:spTree>
    <p:extLst>
      <p:ext uri="{BB962C8B-B14F-4D97-AF65-F5344CB8AC3E}">
        <p14:creationId xmlns:p14="http://schemas.microsoft.com/office/powerpoint/2010/main" val="1427907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spcAft>
                <a:spcPts val="600"/>
              </a:spcAft>
            </a:pPr>
            <a:r>
              <a:rPr lang="nl-NL"/>
              <a:t>Werkvorm: groepsgesprek</a:t>
            </a:r>
          </a:p>
          <a:p>
            <a:pPr>
              <a:lnSpc>
                <a:spcPct val="110000"/>
              </a:lnSpc>
              <a:spcAft>
                <a:spcPts val="600"/>
              </a:spcAft>
            </a:pPr>
            <a:endParaRPr lang="nl-NL"/>
          </a:p>
          <a:p>
            <a:pPr>
              <a:lnSpc>
                <a:spcPct val="110000"/>
              </a:lnSpc>
              <a:spcAft>
                <a:spcPts val="600"/>
              </a:spcAft>
            </a:pPr>
            <a:r>
              <a:rPr lang="nl-NL"/>
              <a:t>Inhoud:</a:t>
            </a:r>
            <a:endParaRPr lang="nl-NL">
              <a:cs typeface="Calibri"/>
            </a:endParaRPr>
          </a:p>
          <a:p>
            <a:pPr>
              <a:lnSpc>
                <a:spcPct val="110000"/>
              </a:lnSpc>
              <a:spcAft>
                <a:spcPts val="600"/>
              </a:spcAft>
            </a:pPr>
            <a:r>
              <a:rPr lang="nl-NL"/>
              <a:t>Ga in kleine groepjes met elkaar in gesprek aan de hand van de volgende reflectievragen. Deelnemers kunnen ook zelf vragen aandragen. </a:t>
            </a:r>
            <a:endParaRPr lang="nl-NL">
              <a:cs typeface="Calibri"/>
            </a:endParaRPr>
          </a:p>
          <a:p>
            <a:pPr>
              <a:lnSpc>
                <a:spcPct val="110000"/>
              </a:lnSpc>
              <a:spcAft>
                <a:spcPts val="600"/>
              </a:spcAft>
            </a:pPr>
            <a:endParaRPr lang="en-US"/>
          </a:p>
          <a:p>
            <a:pPr marL="0" indent="0">
              <a:buNone/>
            </a:pPr>
            <a:r>
              <a:rPr lang="nl-NL"/>
              <a:t>Voorbeeld reflectievragen:  </a:t>
            </a:r>
            <a:endParaRPr lang="nl-NL">
              <a:cs typeface="Calibri"/>
            </a:endParaRPr>
          </a:p>
          <a:p>
            <a:pPr marL="342900" indent="-342900">
              <a:buClr>
                <a:schemeClr val="accent2"/>
              </a:buClr>
              <a:buFont typeface="+mj-lt"/>
              <a:buAutoNum type="arabicPeriod"/>
            </a:pPr>
            <a:r>
              <a:rPr lang="nl-NL" sz="1200" dirty="0">
                <a:solidFill>
                  <a:srgbClr val="1E3E85"/>
                </a:solidFill>
                <a:effectLst/>
                <a:latin typeface="Poppins"/>
                <a:ea typeface="Calibri" panose="020F0502020204030204" pitchFamily="34" charset="0"/>
                <a:cs typeface="Poppins"/>
              </a:rPr>
              <a:t>Hoe maak jij </a:t>
            </a:r>
            <a:r>
              <a:rPr lang="nl-NL" sz="1200" dirty="0">
                <a:solidFill>
                  <a:srgbClr val="1E3E85"/>
                </a:solidFill>
                <a:latin typeface="Poppins"/>
                <a:ea typeface="Calibri" panose="020F0502020204030204" pitchFamily="34" charset="0"/>
                <a:cs typeface="Poppins"/>
              </a:rPr>
              <a:t>contact</a:t>
            </a:r>
            <a:r>
              <a:rPr lang="nl-NL" sz="1200" dirty="0">
                <a:solidFill>
                  <a:srgbClr val="1E3E85"/>
                </a:solidFill>
                <a:effectLst/>
                <a:latin typeface="Poppins"/>
                <a:ea typeface="Calibri" panose="020F0502020204030204" pitchFamily="34" charset="0"/>
                <a:cs typeface="Poppins"/>
              </a:rPr>
              <a:t> met de patiënt en </a:t>
            </a:r>
            <a:r>
              <a:rPr lang="nl-NL" sz="1200" dirty="0">
                <a:solidFill>
                  <a:srgbClr val="1E3E85"/>
                </a:solidFill>
                <a:latin typeface="Poppins"/>
                <a:ea typeface="Calibri" panose="020F0502020204030204" pitchFamily="34" charset="0"/>
                <a:cs typeface="Poppins"/>
              </a:rPr>
              <a:t>diens naasten</a:t>
            </a:r>
            <a:r>
              <a:rPr lang="nl-NL" sz="1200" dirty="0">
                <a:solidFill>
                  <a:srgbClr val="1E3E85"/>
                </a:solidFill>
                <a:effectLst/>
                <a:latin typeface="Poppins"/>
                <a:ea typeface="Calibri" panose="020F0502020204030204" pitchFamily="34" charset="0"/>
                <a:cs typeface="Poppins"/>
              </a:rPr>
              <a:t>? </a:t>
            </a:r>
            <a:r>
              <a:rPr lang="nl-NL" sz="1200" dirty="0">
                <a:solidFill>
                  <a:srgbClr val="1E3E85"/>
                </a:solidFill>
                <a:latin typeface="Poppins"/>
                <a:ea typeface="Calibri" panose="020F0502020204030204" pitchFamily="34" charset="0"/>
                <a:cs typeface="Poppins"/>
              </a:rPr>
              <a:t>Wanneer voel je dat je connectie hebt? </a:t>
            </a:r>
            <a:endParaRPr lang="nl-NL" sz="1200" dirty="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buClr>
                <a:schemeClr val="accent2"/>
              </a:buClr>
              <a:buAutoNum type="arabicPeriod"/>
            </a:pPr>
            <a:r>
              <a:rPr lang="nl-NL" sz="1200" dirty="0">
                <a:solidFill>
                  <a:srgbClr val="1E3E85"/>
                </a:solidFill>
                <a:latin typeface="Poppins"/>
                <a:ea typeface="Calibri" panose="020F0502020204030204" pitchFamily="34" charset="0"/>
                <a:cs typeface="Poppins"/>
              </a:rPr>
              <a:t>Wat vind je van stiltes in een gesprek met een patiënt of naasten? En hoe </a:t>
            </a:r>
            <a:r>
              <a:rPr lang="nl-NL" sz="1200" dirty="0">
                <a:solidFill>
                  <a:srgbClr val="1E3E85"/>
                </a:solidFill>
                <a:effectLst/>
                <a:latin typeface="Poppins"/>
                <a:ea typeface="Calibri" panose="020F0502020204030204" pitchFamily="34" charset="0"/>
                <a:cs typeface="Poppins"/>
              </a:rPr>
              <a:t>ga je </a:t>
            </a:r>
            <a:r>
              <a:rPr lang="nl-NL" sz="1200" dirty="0">
                <a:solidFill>
                  <a:srgbClr val="1E3E85"/>
                </a:solidFill>
                <a:latin typeface="Poppins"/>
                <a:ea typeface="Calibri" panose="020F0502020204030204" pitchFamily="34" charset="0"/>
                <a:cs typeface="Poppins"/>
              </a:rPr>
              <a:t>daarmee om?</a:t>
            </a:r>
            <a:endParaRPr lang="nl-NL" sz="1200" dirty="0">
              <a:solidFill>
                <a:srgbClr val="1E3E85"/>
              </a:solidFill>
              <a:latin typeface="Poppins" panose="00000500000000000000" pitchFamily="2" charset="0"/>
              <a:ea typeface="Calibri" panose="020F0502020204030204" pitchFamily="34" charset="0"/>
              <a:cs typeface="Poppins" panose="00000500000000000000" pitchFamily="2" charset="0"/>
            </a:endParaRPr>
          </a:p>
          <a:p>
            <a:pPr marL="342900" indent="-342900">
              <a:buClr>
                <a:schemeClr val="accent2"/>
              </a:buClr>
              <a:buFont typeface="+mj-lt"/>
              <a:buAutoNum type="arabicPeriod" startAt="3"/>
            </a:pPr>
            <a:r>
              <a:rPr lang="nl-NL" sz="1200" dirty="0">
                <a:solidFill>
                  <a:srgbClr val="1E3E85"/>
                </a:solidFill>
                <a:latin typeface="Poppins"/>
                <a:ea typeface="Calibri" panose="020F0502020204030204" pitchFamily="34" charset="0"/>
                <a:cs typeface="Poppins"/>
              </a:rPr>
              <a:t>Hoe ga je ermee om als de patiënt en de naaste verschillende informatiebehoeftes hebben? </a:t>
            </a:r>
            <a:endParaRPr lang="nl-NL" sz="1200" dirty="0">
              <a:solidFill>
                <a:srgbClr val="1E3E85"/>
              </a:solidFill>
              <a:latin typeface="Poppins" panose="00000500000000000000" pitchFamily="2" charset="0"/>
              <a:ea typeface="Calibri" panose="020F0502020204030204" pitchFamily="34" charset="0"/>
              <a:cs typeface="Poppins" panose="00000500000000000000" pitchFamily="2" charset="0"/>
            </a:endParaRPr>
          </a:p>
          <a:p>
            <a:pPr marL="342900" indent="-342900">
              <a:buClr>
                <a:schemeClr val="accent2"/>
              </a:buClr>
              <a:buFont typeface="+mj-lt"/>
              <a:buAutoNum type="arabicPeriod" startAt="3"/>
            </a:pPr>
            <a:r>
              <a:rPr lang="nl-NL" sz="1200" dirty="0">
                <a:solidFill>
                  <a:srgbClr val="1E3E85"/>
                </a:solidFill>
                <a:latin typeface="Poppins"/>
                <a:ea typeface="Calibri" panose="020F0502020204030204" pitchFamily="34" charset="0"/>
                <a:cs typeface="Poppins"/>
              </a:rPr>
              <a:t>Hoe toon jij </a:t>
            </a:r>
            <a:r>
              <a:rPr lang="nl-NL" sz="1200" dirty="0">
                <a:solidFill>
                  <a:srgbClr val="1E3E85"/>
                </a:solidFill>
                <a:effectLst/>
                <a:latin typeface="Poppins"/>
                <a:ea typeface="Calibri" panose="020F0502020204030204" pitchFamily="34" charset="0"/>
                <a:cs typeface="Poppins"/>
              </a:rPr>
              <a:t>empathie</a:t>
            </a:r>
            <a:r>
              <a:rPr lang="nl-NL" sz="1200" dirty="0">
                <a:solidFill>
                  <a:srgbClr val="1E3E85"/>
                </a:solidFill>
                <a:latin typeface="Poppins"/>
                <a:ea typeface="Calibri" panose="020F0502020204030204" pitchFamily="34" charset="0"/>
                <a:cs typeface="Poppins"/>
              </a:rPr>
              <a:t>? Hoe ziet een ander aan jou dat je empathie toont; </a:t>
            </a:r>
            <a:br>
              <a:rPr lang="nl-NL" sz="1200" dirty="0">
                <a:solidFill>
                  <a:srgbClr val="1E3E85"/>
                </a:solidFill>
                <a:latin typeface="Poppins"/>
                <a:ea typeface="Calibri" panose="020F0502020204030204" pitchFamily="34" charset="0"/>
                <a:cs typeface="Poppins"/>
              </a:rPr>
            </a:br>
            <a:r>
              <a:rPr lang="nl-NL" sz="1200" dirty="0">
                <a:solidFill>
                  <a:srgbClr val="1E3E85"/>
                </a:solidFill>
                <a:latin typeface="Poppins"/>
                <a:ea typeface="Calibri" panose="020F0502020204030204" pitchFamily="34" charset="0"/>
                <a:cs typeface="Poppins"/>
              </a:rPr>
              <a:t>verbaal en non-verbaal?</a:t>
            </a:r>
            <a:endParaRPr lang="nl-NL" sz="1200" dirty="0">
              <a:solidFill>
                <a:srgbClr val="1E3E85"/>
              </a:solidFill>
              <a:effectLst/>
              <a:latin typeface="Poppins"/>
              <a:ea typeface="Calibri" panose="020F0502020204030204" pitchFamily="34" charset="0"/>
              <a:cs typeface="Poppins"/>
            </a:endParaRPr>
          </a:p>
          <a:p>
            <a:pPr marL="0" indent="0">
              <a:lnSpc>
                <a:spcPct val="110000"/>
              </a:lnSpc>
              <a:spcAft>
                <a:spcPts val="600"/>
              </a:spcAft>
              <a:buFont typeface="Arial"/>
              <a:buNone/>
            </a:pPr>
            <a:endParaRPr lang="nl-NL"/>
          </a:p>
          <a:p>
            <a:pPr>
              <a:lnSpc>
                <a:spcPct val="110000"/>
              </a:lnSpc>
              <a:spcAft>
                <a:spcPts val="600"/>
              </a:spcAft>
            </a:pPr>
            <a:r>
              <a:rPr lang="nl-NL"/>
              <a:t>Volgende dia: Plenaire terugkoppeling</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17</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trainer vraagt terugkoppeling van deelnemers. Bijvoorbeeld 1 persoon per groepje koppelt plenair terug. Of elke deelnemer geeft in 1 zin een terugkoppeling over het belangrijkste inzicht</a:t>
            </a:r>
          </a:p>
          <a:p>
            <a:endParaRPr lang="nl-NL">
              <a:cs typeface="Calibri"/>
            </a:endParaRPr>
          </a:p>
          <a:p>
            <a:r>
              <a:rPr lang="nl-NL">
                <a:cs typeface="Calibri"/>
              </a:rPr>
              <a:t>Inhoud: Bespreek plenair de inzichten die de deelnemers hebben opgedaan. Waar zijn ze achter gekomen? Wat zal je de volgende keer anders aanpakken? </a:t>
            </a:r>
          </a:p>
          <a:p>
            <a:endParaRPr lang="nl-NL">
              <a:cs typeface="Calibri"/>
            </a:endParaRPr>
          </a:p>
          <a:p>
            <a:r>
              <a:rPr lang="nl-NL">
                <a:cs typeface="Calibri"/>
              </a:rPr>
              <a:t>Zijn er nog vragen die niet aan de orde zijn gekomen? Kan iedereen zo verder? </a:t>
            </a:r>
          </a:p>
          <a:p>
            <a:endParaRPr lang="nl-NL">
              <a:cs typeface="Calibri"/>
            </a:endParaRPr>
          </a:p>
          <a:p>
            <a:r>
              <a:rPr lang="nl-NL">
                <a:cs typeface="Calibri"/>
              </a:rPr>
              <a:t>Ga ten slotte nog in op de leerdoelen die aan het begin van de workshop voorbij zijn gekomen. Zijn deze behaald? Bijvoorbeeld met de stoplichtmethode groen (geheel bereikt), oranje (gedeeltelijk bereikt), rood (niet bereikt). Deelnemers kunnen een kaartje opsteken om dit aan te geven. Of met cijfers (1 tot 5), aantal vingers opsteken in hoeverre de leerdoelen zijn bereikt.</a:t>
            </a:r>
          </a:p>
          <a:p>
            <a:endParaRPr lang="nl-NL">
              <a:cs typeface="Calibri"/>
            </a:endParaRPr>
          </a:p>
          <a:p>
            <a:r>
              <a:rPr lang="nl-NL">
                <a:cs typeface="Calibri"/>
              </a:rPr>
              <a:t>Volgende dia: Meer informatie</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18</a:t>
            </a:fld>
            <a:endParaRPr lang="nl-NL"/>
          </a:p>
        </p:txBody>
      </p:sp>
    </p:spTree>
    <p:extLst>
      <p:ext uri="{BB962C8B-B14F-4D97-AF65-F5344CB8AC3E}">
        <p14:creationId xmlns:p14="http://schemas.microsoft.com/office/powerpoint/2010/main" val="1781410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de trainer </a:t>
            </a:r>
          </a:p>
          <a:p>
            <a:endParaRPr lang="nl-N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ea typeface="Calibri" panose="020F0502020204030204"/>
                <a:cs typeface="Calibri" panose="020F0502020204030204"/>
              </a:rPr>
              <a:t>Meer informatie is te vinden via deze links.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Volgende dia: Afsluiting</a:t>
            </a:r>
          </a:p>
          <a:p>
            <a:endParaRPr lang="nl-NL">
              <a:ea typeface="Calibri" panose="020F0502020204030204"/>
              <a:cs typeface="Calibri" panose="020F0502020204030204"/>
            </a:endParaRPr>
          </a:p>
          <a:p>
            <a:endParaRPr lang="nl-NL">
              <a:ea typeface="Calibri" panose="020F0502020204030204"/>
              <a:cs typeface="Calibri" panose="020F0502020204030204"/>
            </a:endParaRPr>
          </a:p>
          <a:p>
            <a:endParaRPr lang="nl-NL">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19</a:t>
            </a:fld>
            <a:endParaRPr lang="nl-NL"/>
          </a:p>
        </p:txBody>
      </p:sp>
    </p:spTree>
    <p:extLst>
      <p:ext uri="{BB962C8B-B14F-4D97-AF65-F5344CB8AC3E}">
        <p14:creationId xmlns:p14="http://schemas.microsoft.com/office/powerpoint/2010/main" val="165228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cs typeface="Calibri"/>
              </a:rPr>
              <a:t>Openingsdia</a:t>
            </a:r>
            <a:endParaRPr lang="nl-NL">
              <a:cs typeface="Calibri"/>
            </a:endParaRPr>
          </a:p>
          <a:p>
            <a:endParaRPr lang="nl-NL">
              <a:cs typeface="Calibri"/>
            </a:endParaRPr>
          </a:p>
          <a:p>
            <a:r>
              <a:rPr lang="nl-NL">
                <a:cs typeface="Calibri"/>
              </a:rPr>
              <a:t>Volgende dia: Inleiding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a:t>
            </a:fld>
            <a:endParaRPr lang="nl-NL"/>
          </a:p>
        </p:txBody>
      </p:sp>
    </p:spTree>
    <p:extLst>
      <p:ext uri="{BB962C8B-B14F-4D97-AF65-F5344CB8AC3E}">
        <p14:creationId xmlns:p14="http://schemas.microsoft.com/office/powerpoint/2010/main" val="1799567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20</a:t>
            </a:fld>
            <a:endParaRPr lang="nl-NL"/>
          </a:p>
        </p:txBody>
      </p:sp>
    </p:spTree>
    <p:extLst>
      <p:ext uri="{BB962C8B-B14F-4D97-AF65-F5344CB8AC3E}">
        <p14:creationId xmlns:p14="http://schemas.microsoft.com/office/powerpoint/2010/main" val="74205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 toelichten</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Inhoud: In deze workshop gaan we aan de slag met het thema </a:t>
            </a:r>
            <a:r>
              <a:rPr lang="nl-NL"/>
              <a:t>Effectieve communicatie. Effectieve communicatie </a:t>
            </a:r>
            <a:r>
              <a:rPr lang="nl-NL" sz="1800" b="0" i="0">
                <a:solidFill>
                  <a:srgbClr val="000000"/>
                </a:solidFill>
                <a:effectLst/>
                <a:latin typeface="Calibri" panose="020F0502020204030204" pitchFamily="34" charset="0"/>
              </a:rPr>
              <a:t>is één van de acht essenties van het </a:t>
            </a:r>
            <a:r>
              <a:rPr lang="nl-NL" sz="1800">
                <a:hlinkClick r:id="rId3"/>
              </a:rPr>
              <a:t>Kwaliteitskader palliatieve zorg Nederland</a:t>
            </a:r>
            <a:r>
              <a:rPr lang="nl-NL" sz="1800"/>
              <a:t> (zie </a:t>
            </a:r>
            <a:r>
              <a:rPr lang="nl-NL" sz="2800">
                <a:hlinkClick r:id="rId4"/>
              </a:rPr>
              <a:t>Kwaliteitskader palliatieve zorg Nederland – </a:t>
            </a:r>
            <a:r>
              <a:rPr lang="nl-NL" sz="2800" err="1">
                <a:hlinkClick r:id="rId4"/>
              </a:rPr>
              <a:t>Palliaweb</a:t>
            </a:r>
            <a:r>
              <a:rPr lang="nl-NL" sz="2800"/>
              <a:t>)</a:t>
            </a:r>
            <a:endParaRPr lang="nl-NL"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cs typeface="Calibri"/>
              </a:rPr>
              <a:t>Achtergrond: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Aanvullend op het boek ‘In gesprek over leven en het einde’ en de bijbehorende podcastreeks, zijn acht workshops ontwikkeld. De workshops zijn gekoppeld aan de acht essenties van het Kwaliteitskader palliatieve zorg Nederland. Het Kwaliteitskader geeft zorgverleners en zorgorganisaties een eenduidig beeld van wat verstaan wordt onder goede palliatieve zorg en helpt bij het ontwikkelen van beleid op dit gebied. In iedere workshop staat één essentie uit het Kwaliteitskader centraal.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t>Het doel van deze workshops haakt aan de doelstelling van het Kwaliteitskader, namelijk het verbeteren van de palliatieve zorgverlening vanuit de beleving van de patiënt en zijn naaste(n). </a:t>
            </a:r>
            <a:r>
              <a:rPr lang="nl-NL">
                <a:cs typeface="Calibri"/>
              </a:rPr>
              <a:t>Iedereen welkom heten; kort voorstel rondje indien nodig. </a:t>
            </a:r>
          </a:p>
          <a:p>
            <a:endParaRPr lang="nl-NL">
              <a:cs typeface="Calibri"/>
            </a:endParaRPr>
          </a:p>
          <a:p>
            <a:r>
              <a:rPr lang="nl-NL">
                <a:cs typeface="Calibri"/>
              </a:rPr>
              <a:t>Volgende dia: Programma</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3</a:t>
            </a:fld>
            <a:endParaRPr lang="nl-NL"/>
          </a:p>
        </p:txBody>
      </p:sp>
    </p:spTree>
    <p:extLst>
      <p:ext uri="{BB962C8B-B14F-4D97-AF65-F5344CB8AC3E}">
        <p14:creationId xmlns:p14="http://schemas.microsoft.com/office/powerpoint/2010/main" val="37335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a:t>
            </a:r>
            <a:endParaRPr lang="en-US"/>
          </a:p>
          <a:p>
            <a:r>
              <a:rPr lang="nl-NL">
                <a:cs typeface="Calibri"/>
              </a:rPr>
              <a:t>Inhoud: Bespreek wat we deze workshop allemaal gaan doen. Deze workshop gaat dus in op de essentie </a:t>
            </a:r>
            <a:r>
              <a:rPr lang="nl-NL"/>
              <a:t>Effectieve communicatie</a:t>
            </a:r>
            <a:r>
              <a:rPr lang="nl-NL">
                <a:cs typeface="Calibri"/>
              </a:rPr>
              <a:t>. Jullie krijgen eerst inhoudelijke uitleg, dan gaan jullie zelf aan de slag en ten slotte zullen we reflecteren op ons eigen handelen</a:t>
            </a:r>
          </a:p>
          <a:p>
            <a:endParaRPr lang="nl-NL"/>
          </a:p>
          <a:p>
            <a:r>
              <a:rPr lang="nl-NL"/>
              <a:t>Volgende dia: Voorstelronde</a:t>
            </a:r>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4</a:t>
            </a:fld>
            <a:endParaRPr lang="nl-NL"/>
          </a:p>
        </p:txBody>
      </p:sp>
    </p:spTree>
    <p:extLst>
      <p:ext uri="{BB962C8B-B14F-4D97-AF65-F5344CB8AC3E}">
        <p14:creationId xmlns:p14="http://schemas.microsoft.com/office/powerpoint/2010/main" val="153656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Iedereen stelt zichzelf kort voor. </a:t>
            </a:r>
          </a:p>
          <a:p>
            <a:endParaRPr lang="nl-NL"/>
          </a:p>
          <a:p>
            <a:r>
              <a:rPr lang="nl-NL"/>
              <a:t>Volgende dia: Leerdoelen</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5</a:t>
            </a:fld>
            <a:endParaRPr lang="nl-NL"/>
          </a:p>
        </p:txBody>
      </p:sp>
    </p:spTree>
    <p:extLst>
      <p:ext uri="{BB962C8B-B14F-4D97-AF65-F5344CB8AC3E}">
        <p14:creationId xmlns:p14="http://schemas.microsoft.com/office/powerpoint/2010/main" val="350879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De leerdoelen hangen samen met de programmaonderdelen. De deelnemers hebben ter voorbereiding leerpunten opgeschreven voor deze workshop. Komen deze overeen met de genoemde leerdoelen? Zijn er nog aanvullende leerdoelen, wensen of vragen?</a:t>
            </a:r>
          </a:p>
          <a:p>
            <a:endParaRPr lang="nl-NL"/>
          </a:p>
          <a:p>
            <a:r>
              <a:rPr lang="nl-NL"/>
              <a:t>Volgende dia: Wat is Effectieve communicatie?</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6</a:t>
            </a:fld>
            <a:endParaRPr lang="nl-NL"/>
          </a:p>
        </p:txBody>
      </p:sp>
    </p:spTree>
    <p:extLst>
      <p:ext uri="{BB962C8B-B14F-4D97-AF65-F5344CB8AC3E}">
        <p14:creationId xmlns:p14="http://schemas.microsoft.com/office/powerpoint/2010/main" val="40319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inbreng deelnemers</a:t>
            </a:r>
          </a:p>
          <a:p>
            <a:pPr>
              <a:lnSpc>
                <a:spcPct val="110000"/>
              </a:lnSpc>
            </a:pPr>
            <a:r>
              <a:rPr lang="nl-NL">
                <a:cs typeface="Calibri"/>
              </a:rPr>
              <a:t>Inhoud: </a:t>
            </a:r>
          </a:p>
          <a:p>
            <a:pPr>
              <a:lnSpc>
                <a:spcPct val="110000"/>
              </a:lnSpc>
            </a:pPr>
            <a:r>
              <a:rPr lang="nl-NL" i="0">
                <a:cs typeface="Calibri"/>
              </a:rPr>
              <a:t>Deelnemers denken elk voor zich na over wat zij verstaan onder </a:t>
            </a:r>
            <a:r>
              <a:rPr lang="nl-NL"/>
              <a:t>Effectieve communicatie</a:t>
            </a:r>
            <a:r>
              <a:rPr lang="nl-NL" i="0">
                <a:cs typeface="Calibri"/>
              </a:rPr>
              <a:t>. Deelnemers bespreken dit vervolgens kort (5-10 min), bijvoorbeeld in tweetallen.</a:t>
            </a:r>
          </a:p>
          <a:p>
            <a:pPr>
              <a:lnSpc>
                <a:spcPct val="110000"/>
              </a:lnSpc>
            </a:pPr>
            <a:endParaRPr lang="nl-NL" i="0">
              <a:cs typeface="Calibri"/>
            </a:endParaRPr>
          </a:p>
          <a:p>
            <a:pPr>
              <a:lnSpc>
                <a:spcPct val="110000"/>
              </a:lnSpc>
            </a:pPr>
            <a:r>
              <a:rPr lang="nl-NL" i="0">
                <a:cs typeface="Calibri"/>
              </a:rPr>
              <a:t>Deelnemers bespreken dit vervolgens kort (5-10 min), bijvoorbeeld in tweetallen.</a:t>
            </a:r>
            <a:endParaRPr lang="nl-NL">
              <a:ea typeface="Calibri"/>
              <a:cs typeface="Calibri"/>
            </a:endParaRPr>
          </a:p>
          <a:p>
            <a:pPr>
              <a:lnSpc>
                <a:spcPct val="110000"/>
              </a:lnSpc>
            </a:pPr>
            <a:endParaRPr lang="nl-NL" i="0">
              <a:ea typeface="Calibri"/>
              <a:cs typeface="Calibri"/>
            </a:endParaRPr>
          </a:p>
          <a:p>
            <a:pPr>
              <a:lnSpc>
                <a:spcPct val="110000"/>
              </a:lnSpc>
              <a:defRPr/>
            </a:pPr>
            <a:r>
              <a:rPr lang="nl-NL"/>
              <a:t>Check welke hulpmiddelen nu door zorgverleners worden ingezet en met welke reden er binnen de afdeling/organisatie voor de betreffende hulpmiddelen is gekozen. Zijn deze nog actueel of zouden andere hulpmiddelen beter kunnen aansluiten? Door dit vooraf aan de training af te stemmen weten docenten en zorgverleners welk hulpmiddel leidend is en waarom.</a:t>
            </a:r>
            <a:endParaRPr lang="nl-NL" i="0">
              <a:cs typeface="Calibri"/>
            </a:endParaRPr>
          </a:p>
          <a:p>
            <a:pPr>
              <a:lnSpc>
                <a:spcPct val="110000"/>
              </a:lnSpc>
            </a:pPr>
            <a:endParaRPr lang="nl-NL" i="0">
              <a:cs typeface="Calibri"/>
            </a:endParaRPr>
          </a:p>
          <a:p>
            <a:pPr>
              <a:lnSpc>
                <a:spcPct val="110000"/>
              </a:lnSpc>
              <a:defRPr/>
            </a:pPr>
            <a:r>
              <a:rPr lang="nl-NL"/>
              <a:t>Volgende dia: Animatie Effectieve communicatie</a:t>
            </a:r>
            <a:endParaRPr lang="nl-NL" i="0"/>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7</a:t>
            </a:fld>
            <a:endParaRPr lang="nl-NL"/>
          </a:p>
        </p:txBody>
      </p:sp>
    </p:spTree>
    <p:extLst>
      <p:ext uri="{BB962C8B-B14F-4D97-AF65-F5344CB8AC3E}">
        <p14:creationId xmlns:p14="http://schemas.microsoft.com/office/powerpoint/2010/main" val="166615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panose="020F0502020204030204"/>
              </a:rPr>
              <a:t>Werkvorm: animatie </a:t>
            </a:r>
            <a:r>
              <a:rPr lang="nl-NL" dirty="0">
                <a:cs typeface="Calibri" panose="020F0502020204030204"/>
              </a:rPr>
              <a:t>Effectieve communicatie</a:t>
            </a:r>
            <a:r>
              <a:rPr lang="nl-NL">
                <a:cs typeface="Calibri" panose="020F0502020204030204"/>
              </a:rPr>
              <a:t> tonen door trainer</a:t>
            </a:r>
          </a:p>
          <a:p>
            <a:r>
              <a:rPr lang="nl-NL">
                <a:cs typeface="Calibri" panose="020F0502020204030204"/>
              </a:rPr>
              <a:t>Inhoud: De animatie geeft een korte samenvatting van </a:t>
            </a:r>
            <a:r>
              <a:rPr lang="nl-NL"/>
              <a:t>Effectieve communicatie</a:t>
            </a:r>
            <a:endParaRPr lang="nl-NL">
              <a:cs typeface="Calibri" panose="020F0502020204030204"/>
            </a:endParaRPr>
          </a:p>
          <a:p>
            <a:endParaRPr lang="nl-NL">
              <a:cs typeface="Calibri" panose="020F0502020204030204"/>
            </a:endParaRPr>
          </a:p>
          <a:p>
            <a:r>
              <a:rPr lang="nl-NL" sz="1200" u="sng"/>
              <a:t>https://www.youtube.com/watch?v=33fuCA9OMG8&amp;t=1s</a:t>
            </a:r>
          </a:p>
          <a:p>
            <a:endParaRPr lang="nl-NL">
              <a:cs typeface="Calibri" panose="020F0502020204030204"/>
            </a:endParaRPr>
          </a:p>
          <a:p>
            <a:r>
              <a:rPr lang="nl-NL">
                <a:cs typeface="Calibri" panose="020F0502020204030204"/>
              </a:rPr>
              <a:t>Volgende dia: Essentie </a:t>
            </a:r>
            <a:r>
              <a:rPr lang="nl-NL"/>
              <a:t>Effectieve communicatie</a:t>
            </a:r>
            <a:endParaRPr lang="nl-NL">
              <a:cs typeface="Calibri" panose="020F0502020204030204"/>
            </a:endParaRPr>
          </a:p>
          <a:p>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8</a:t>
            </a:fld>
            <a:endParaRPr lang="nl-NL"/>
          </a:p>
        </p:txBody>
      </p:sp>
    </p:spTree>
    <p:extLst>
      <p:ext uri="{BB962C8B-B14F-4D97-AF65-F5344CB8AC3E}">
        <p14:creationId xmlns:p14="http://schemas.microsoft.com/office/powerpoint/2010/main" val="812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a:t>
            </a:r>
          </a:p>
          <a:p>
            <a:pPr>
              <a:lnSpc>
                <a:spcPct val="110000"/>
              </a:lnSpc>
            </a:pPr>
            <a:r>
              <a:rPr lang="nl-NL">
                <a:cs typeface="Calibri"/>
              </a:rPr>
              <a:t>Inhoud: </a:t>
            </a:r>
            <a:endParaRPr lang="nl-NL" i="1"/>
          </a:p>
          <a:p>
            <a:pPr marL="0" indent="0" fontAlgn="base">
              <a:lnSpc>
                <a:spcPct val="150000"/>
              </a:lnSpc>
              <a:buNone/>
            </a:pPr>
            <a:r>
              <a:rPr lang="nl-NL">
                <a:cs typeface="Calibri"/>
              </a:rPr>
              <a:t>In de palliatieve fase voer je als zorgverlener regelmatig gesprekken over wat voor de patiënt belangrijk is in deze periode van zijn / haar leven en welke keuzes en beslissingen daarbij horen. De wensen en behoeften van de patiënt en de zorg- en behandelmogelijkheden van de zorgverlener worden op elkaar af gestemd. Het gaat hierbij om gelijkwaardige informatie-uitwisseling tussen de patiënt en de zorgverlener. En tussen zorgverleners onderling. De zorgverlener is zich bewust van de afhankelijke positie van de patiënt. In het Kwaliteitskader wordt dit beschreven als effectieve communicatie. </a:t>
            </a:r>
          </a:p>
          <a:p>
            <a:pPr marL="0" indent="0" fontAlgn="base">
              <a:lnSpc>
                <a:spcPct val="150000"/>
              </a:lnSpc>
              <a:buNone/>
            </a:pPr>
            <a:endParaRPr lang="nl-NL">
              <a:cs typeface="Calibri"/>
            </a:endParaRPr>
          </a:p>
          <a:p>
            <a:pPr marL="0" indent="0" fontAlgn="base">
              <a:lnSpc>
                <a:spcPct val="150000"/>
              </a:lnSpc>
              <a:buNone/>
            </a:pPr>
            <a:r>
              <a:rPr lang="nl-NL">
                <a:cs typeface="Calibri"/>
              </a:rPr>
              <a:t>Effectieve communicatie gaat ook over vooruitkijken bij onzekerheid over het ziektebeloop. Patiënten hebben hierbij behoefte aan emotionele ondersteuning. Naast empathisch vermogen vraagt effectieve communicatie ook om specifieke communicatievaardigheden van de zorgverlener, zoals vragen stellen, actief en reflectief luisteren en omgaan met functionele en bewogen stiltes.</a:t>
            </a:r>
          </a:p>
          <a:p>
            <a:pPr>
              <a:lnSpc>
                <a:spcPct val="110000"/>
              </a:lnSpc>
            </a:pPr>
            <a:endParaRPr lang="nl-NL">
              <a:cs typeface="Calibri"/>
            </a:endParaRPr>
          </a:p>
          <a:p>
            <a:pPr>
              <a:lnSpc>
                <a:spcPct val="110000"/>
              </a:lnSpc>
            </a:pPr>
            <a:r>
              <a:rPr lang="nl-NL">
                <a:cs typeface="Calibri"/>
              </a:rPr>
              <a:t>Geef met behulp van bovenstaande tekst aan wat Effectieve communicatie in de palliatieve fase inhoudt. Licht ook de koppeling met het Kwaliteitskader toe. Begrijpt iedereen wat Effectieve communicatie inhoudt? </a:t>
            </a:r>
          </a:p>
          <a:p>
            <a:endParaRPr lang="nl-NL">
              <a:cs typeface="Calibri"/>
            </a:endParaRPr>
          </a:p>
          <a:p>
            <a:r>
              <a:rPr lang="nl-NL">
                <a:cs typeface="Calibri"/>
              </a:rPr>
              <a:t>Volgende dia: Kwaliteitskader</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9</a:t>
            </a:fld>
            <a:endParaRPr lang="nl-NL"/>
          </a:p>
        </p:txBody>
      </p:sp>
    </p:spTree>
    <p:extLst>
      <p:ext uri="{BB962C8B-B14F-4D97-AF65-F5344CB8AC3E}">
        <p14:creationId xmlns:p14="http://schemas.microsoft.com/office/powerpoint/2010/main" val="347258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Vrije vorm 7">
            <a:extLst>
              <a:ext uri="{FF2B5EF4-FFF2-40B4-BE49-F238E27FC236}">
                <a16:creationId xmlns:a16="http://schemas.microsoft.com/office/drawing/2014/main" id="{054C250C-7014-6A30-B0DF-2332284BC4BC}"/>
              </a:ext>
            </a:extLst>
          </p:cNvPr>
          <p:cNvSpPr/>
          <p:nvPr userDrawn="1"/>
        </p:nvSpPr>
        <p:spPr>
          <a:xfrm>
            <a:off x="381245" y="2440"/>
            <a:ext cx="11810756" cy="58292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257" y="21600"/>
                </a:lnTo>
                <a:cubicBezTo>
                  <a:pt x="1011" y="21600"/>
                  <a:pt x="0" y="19553"/>
                  <a:pt x="0" y="17028"/>
                </a:cubicBezTo>
                <a:lnTo>
                  <a:pt x="0" y="0"/>
                </a:lnTo>
                <a:lnTo>
                  <a:pt x="21600" y="0"/>
                </a:lnTo>
                <a:close/>
              </a:path>
            </a:pathLst>
          </a:custGeom>
          <a:solidFill>
            <a:schemeClr val="accent4"/>
          </a:solidFill>
          <a:ln w="12700">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0" name="Vrije vorm 8">
            <a:extLst>
              <a:ext uri="{FF2B5EF4-FFF2-40B4-BE49-F238E27FC236}">
                <a16:creationId xmlns:a16="http://schemas.microsoft.com/office/drawing/2014/main" id="{E53B6219-9DE8-577C-BFDB-EBAD7F1E4892}"/>
              </a:ext>
            </a:extLst>
          </p:cNvPr>
          <p:cNvSpPr/>
          <p:nvPr userDrawn="1">
            <p:custDataLst>
              <p:tags r:id="rId1"/>
            </p:custDataLst>
          </p:nvPr>
        </p:nvSpPr>
        <p:spPr>
          <a:xfrm>
            <a:off x="0" y="0"/>
            <a:ext cx="756000"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1" name="Vrije vorm 8">
            <a:extLst>
              <a:ext uri="{FF2B5EF4-FFF2-40B4-BE49-F238E27FC236}">
                <a16:creationId xmlns:a16="http://schemas.microsoft.com/office/drawing/2014/main" id="{3BE3DC18-A2BE-9C81-238F-CCB02E367227}"/>
              </a:ext>
            </a:extLst>
          </p:cNvPr>
          <p:cNvSpPr/>
          <p:nvPr userDrawn="1">
            <p:custDataLst>
              <p:tags r:id="rId2"/>
            </p:custDataLst>
          </p:nvPr>
        </p:nvSpPr>
        <p:spPr>
          <a:xfrm>
            <a:off x="698742" y="6746901"/>
            <a:ext cx="1510251"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pic>
        <p:nvPicPr>
          <p:cNvPr id="4" name="Logo" descr="Afbeelding met Lettertype, Graphics, tekst, schermopname&#10;&#10;Automatisch gegenereerde beschrijving">
            <a:extLst>
              <a:ext uri="{FF2B5EF4-FFF2-40B4-BE49-F238E27FC236}">
                <a16:creationId xmlns:a16="http://schemas.microsoft.com/office/drawing/2014/main" id="{7973E4B5-C9D5-B7F8-25D6-CC1CAFA036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6086" y="5951081"/>
            <a:ext cx="1512000" cy="788821"/>
          </a:xfrm>
          <a:prstGeom prst="rect">
            <a:avLst/>
          </a:prstGeom>
        </p:spPr>
      </p:pic>
      <p:sp>
        <p:nvSpPr>
          <p:cNvPr id="13" name="Ondertitel 2">
            <a:extLst>
              <a:ext uri="{FF2B5EF4-FFF2-40B4-BE49-F238E27FC236}">
                <a16:creationId xmlns:a16="http://schemas.microsoft.com/office/drawing/2014/main" id="{83F28492-FB42-A5AD-697B-5468696E072E}"/>
              </a:ext>
            </a:extLst>
          </p:cNvPr>
          <p:cNvSpPr>
            <a:spLocks noGrp="1"/>
          </p:cNvSpPr>
          <p:nvPr>
            <p:ph type="subTitle" idx="1"/>
          </p:nvPr>
        </p:nvSpPr>
        <p:spPr>
          <a:xfrm>
            <a:off x="1053388" y="3621028"/>
            <a:ext cx="10085223" cy="1655762"/>
          </a:xfrm>
        </p:spPr>
        <p:txBody>
          <a:bodyPr/>
          <a:lstStyle>
            <a:lvl1pPr marL="0" indent="0" algn="l">
              <a:lnSpc>
                <a:spcPct val="100000"/>
              </a:lnSpc>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D018ABB9-BA44-D19F-17EE-BD03141CA8E6}"/>
              </a:ext>
            </a:extLst>
          </p:cNvPr>
          <p:cNvSpPr>
            <a:spLocks noGrp="1"/>
          </p:cNvSpPr>
          <p:nvPr>
            <p:ph type="ctrTitle"/>
          </p:nvPr>
        </p:nvSpPr>
        <p:spPr>
          <a:xfrm>
            <a:off x="1053389" y="1268413"/>
            <a:ext cx="10085223" cy="2433080"/>
          </a:xfrm>
        </p:spPr>
        <p:txBody>
          <a:bodyPr anchor="b"/>
          <a:lstStyle>
            <a:lvl1pPr algn="l">
              <a:lnSpc>
                <a:spcPct val="70000"/>
              </a:lnSpc>
              <a:defRPr sz="7500" i="0">
                <a:solidFill>
                  <a:schemeClr val="tx1"/>
                </a:solidFill>
                <a:latin typeface="Poppins Light" panose="00000400000000000000" pitchFamily="2" charset="0"/>
                <a:cs typeface="Poppins Light" panose="00000400000000000000" pitchFamily="2" charset="0"/>
              </a:defRPr>
            </a:lvl1pPr>
          </a:lstStyle>
          <a:p>
            <a:r>
              <a:rPr lang="nl-NL"/>
              <a:t>Klik om stijl te bewerken</a:t>
            </a:r>
            <a:endParaRPr lang="en-US"/>
          </a:p>
        </p:txBody>
      </p:sp>
      <p:sp>
        <p:nvSpPr>
          <p:cNvPr id="26" name="Tijdelijke aanduiding voor voettekst 25">
            <a:extLst>
              <a:ext uri="{FF2B5EF4-FFF2-40B4-BE49-F238E27FC236}">
                <a16:creationId xmlns:a16="http://schemas.microsoft.com/office/drawing/2014/main" id="{78770E8A-6015-B683-ACD1-15F796C98B12}"/>
              </a:ext>
            </a:extLst>
          </p:cNvPr>
          <p:cNvSpPr>
            <a:spLocks noGrp="1"/>
          </p:cNvSpPr>
          <p:nvPr>
            <p:ph type="ftr" sz="quarter" idx="11"/>
          </p:nvPr>
        </p:nvSpPr>
        <p:spPr>
          <a:xfrm>
            <a:off x="698742" y="6234413"/>
            <a:ext cx="5397257" cy="123111"/>
          </a:xfrm>
        </p:spPr>
        <p:txBody>
          <a:bodyPr/>
          <a:lstStyle/>
          <a:p>
            <a:r>
              <a:rPr lang="nl-NL"/>
              <a:t>Invoegen &gt; Kop en voettekst</a:t>
            </a:r>
          </a:p>
        </p:txBody>
      </p:sp>
      <p:sp>
        <p:nvSpPr>
          <p:cNvPr id="27" name="Tijdelijke aanduiding voor dianummer 26">
            <a:extLst>
              <a:ext uri="{FF2B5EF4-FFF2-40B4-BE49-F238E27FC236}">
                <a16:creationId xmlns:a16="http://schemas.microsoft.com/office/drawing/2014/main" id="{5624A65A-E61D-FD0D-2356-EF75DA69FA2E}"/>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‹nr.›</a:t>
            </a:fld>
            <a:endParaRPr lang="nl-NL"/>
          </a:p>
        </p:txBody>
      </p:sp>
    </p:spTree>
    <p:extLst>
      <p:ext uri="{BB962C8B-B14F-4D97-AF65-F5344CB8AC3E}">
        <p14:creationId xmlns:p14="http://schemas.microsoft.com/office/powerpoint/2010/main" val="238089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CA72D-F405-9503-A6C3-C5D91D8B45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96F8C6-5628-97C5-9380-6CA559F27979}"/>
              </a:ext>
            </a:extLst>
          </p:cNvPr>
          <p:cNvSpPr>
            <a:spLocks noGrp="1"/>
          </p:cNvSpPr>
          <p:nvPr>
            <p:ph sz="half" idx="1"/>
          </p:nvPr>
        </p:nvSpPr>
        <p:spPr>
          <a:xfrm>
            <a:off x="698742" y="1268413"/>
            <a:ext cx="5217258" cy="4562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9AEEE2-59C7-389F-AD5B-DE83BEAC14FB}"/>
              </a:ext>
            </a:extLst>
          </p:cNvPr>
          <p:cNvSpPr>
            <a:spLocks noGrp="1"/>
          </p:cNvSpPr>
          <p:nvPr>
            <p:ph sz="half" idx="2"/>
          </p:nvPr>
        </p:nvSpPr>
        <p:spPr>
          <a:xfrm>
            <a:off x="6276000" y="1268413"/>
            <a:ext cx="5217258" cy="45624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9FD448EE-6A49-A60D-69A8-378A19E8E9C7}"/>
              </a:ext>
            </a:extLst>
          </p:cNvPr>
          <p:cNvSpPr>
            <a:spLocks noGrp="1"/>
          </p:cNvSpPr>
          <p:nvPr>
            <p:ph type="ftr" sz="quarter" idx="11"/>
          </p:nvPr>
        </p:nvSpPr>
        <p:spPr/>
        <p:txBody>
          <a:bodyPr/>
          <a:lstStyle/>
          <a:p>
            <a:r>
              <a:rPr lang="nl-NL"/>
              <a:t>Invoegen &gt; Kop en voettekst</a:t>
            </a:r>
          </a:p>
        </p:txBody>
      </p:sp>
      <p:sp>
        <p:nvSpPr>
          <p:cNvPr id="7" name="Tijdelijke aanduiding voor dianummer 6">
            <a:extLst>
              <a:ext uri="{FF2B5EF4-FFF2-40B4-BE49-F238E27FC236}">
                <a16:creationId xmlns:a16="http://schemas.microsoft.com/office/drawing/2014/main" id="{AAB3CAFD-CBBF-C9FF-EC35-7E357A943F87}"/>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569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bg>
      <p:bgPr>
        <a:solidFill>
          <a:schemeClr val="accent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32461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54242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1">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0" name="Krul 1" descr="Middel 13@4x.png">
            <a:extLst>
              <a:ext uri="{FF2B5EF4-FFF2-40B4-BE49-F238E27FC236}">
                <a16:creationId xmlns:a16="http://schemas.microsoft.com/office/drawing/2014/main" id="{E3541024-D2D5-7C98-7938-28089FF5038D}"/>
              </a:ext>
            </a:extLst>
          </p:cNvPr>
          <p:cNvPicPr>
            <a:picLocks noChangeAspect="1"/>
          </p:cNvPicPr>
          <p:nvPr userDrawn="1"/>
        </p:nvPicPr>
        <p:blipFill>
          <a:blip r:embed="rId2"/>
          <a:srcRect/>
          <a:stretch>
            <a:fillRect/>
          </a:stretch>
        </p:blipFill>
        <p:spPr>
          <a:xfrm rot="20100000">
            <a:off x="-1596128" y="-198255"/>
            <a:ext cx="15384336" cy="6797913"/>
          </a:xfrm>
          <a:custGeom>
            <a:avLst/>
            <a:gdLst>
              <a:gd name="connsiteX0" fmla="*/ 7982361 w 15384336"/>
              <a:gd name="connsiteY0" fmla="*/ 0 h 6797913"/>
              <a:gd name="connsiteX1" fmla="*/ 15384336 w 15384336"/>
              <a:gd name="connsiteY1" fmla="*/ 3451598 h 6797913"/>
              <a:gd name="connsiteX2" fmla="*/ 15384336 w 15384336"/>
              <a:gd name="connsiteY2" fmla="*/ 6797913 h 6797913"/>
              <a:gd name="connsiteX3" fmla="*/ 0 w 15384336"/>
              <a:gd name="connsiteY3" fmla="*/ 6797913 h 6797913"/>
              <a:gd name="connsiteX4" fmla="*/ 0 w 15384336"/>
              <a:gd name="connsiteY4" fmla="*/ 5470405 h 6797913"/>
              <a:gd name="connsiteX5" fmla="*/ 2550892 w 15384336"/>
              <a:gd name="connsiteY5" fmla="*/ 0 h 67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4336" h="6797913">
                <a:moveTo>
                  <a:pt x="7982361" y="0"/>
                </a:moveTo>
                <a:lnTo>
                  <a:pt x="15384336" y="3451598"/>
                </a:lnTo>
                <a:lnTo>
                  <a:pt x="15384336" y="6797913"/>
                </a:lnTo>
                <a:lnTo>
                  <a:pt x="0" y="6797913"/>
                </a:lnTo>
                <a:lnTo>
                  <a:pt x="0" y="5470405"/>
                </a:lnTo>
                <a:lnTo>
                  <a:pt x="2550892"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8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8" name="Afbeelding 17" descr="Middel 13@4x.png">
            <a:extLst>
              <a:ext uri="{FF2B5EF4-FFF2-40B4-BE49-F238E27FC236}">
                <a16:creationId xmlns:a16="http://schemas.microsoft.com/office/drawing/2014/main" id="{EB2A7565-5233-4D12-BC32-B5C212E6B963}"/>
              </a:ext>
            </a:extLst>
          </p:cNvPr>
          <p:cNvPicPr>
            <a:picLocks noChangeAspect="1"/>
          </p:cNvPicPr>
          <p:nvPr userDrawn="1"/>
        </p:nvPicPr>
        <p:blipFill>
          <a:blip r:embed="rId2"/>
          <a:srcRect l="36596" r="2083"/>
          <a:stretch>
            <a:fillRect/>
          </a:stretch>
        </p:blipFill>
        <p:spPr>
          <a:xfrm rot="14797860">
            <a:off x="4554036" y="-417185"/>
            <a:ext cx="9433804" cy="6797913"/>
          </a:xfrm>
          <a:custGeom>
            <a:avLst/>
            <a:gdLst>
              <a:gd name="connsiteX0" fmla="*/ 6496451 w 9433804"/>
              <a:gd name="connsiteY0" fmla="*/ 6797913 h 6797913"/>
              <a:gd name="connsiteX1" fmla="*/ 5218792 w 9433804"/>
              <a:gd name="connsiteY1" fmla="*/ 6797913 h 6797913"/>
              <a:gd name="connsiteX2" fmla="*/ 0 w 9433804"/>
              <a:gd name="connsiteY2" fmla="*/ 4542892 h 6797913"/>
              <a:gd name="connsiteX3" fmla="*/ 1962967 w 9433804"/>
              <a:gd name="connsiteY3" fmla="*/ 0 h 6797913"/>
              <a:gd name="connsiteX4" fmla="*/ 9433804 w 9433804"/>
              <a:gd name="connsiteY4" fmla="*/ 0 h 67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3804" h="6797913">
                <a:moveTo>
                  <a:pt x="6496451" y="6797913"/>
                </a:moveTo>
                <a:lnTo>
                  <a:pt x="5218792" y="6797913"/>
                </a:lnTo>
                <a:lnTo>
                  <a:pt x="0" y="4542892"/>
                </a:lnTo>
                <a:lnTo>
                  <a:pt x="1962967" y="0"/>
                </a:lnTo>
                <a:lnTo>
                  <a:pt x="9433804"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310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Quote of andere tekst #1">
    <p:bg>
      <p:bgPr>
        <a:solidFill>
          <a:schemeClr val="accent2"/>
        </a:solid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24D1A33C-91A7-6E82-1C05-3187F0963DB8}"/>
              </a:ext>
            </a:extLst>
          </p:cNvPr>
          <p:cNvGrpSpPr/>
          <p:nvPr userDrawn="1"/>
        </p:nvGrpSpPr>
        <p:grpSpPr>
          <a:xfrm>
            <a:off x="381000" y="381000"/>
            <a:ext cx="11430001" cy="6096001"/>
            <a:chOff x="761999" y="781050"/>
            <a:chExt cx="22860001" cy="12192001"/>
          </a:xfrm>
          <a:solidFill>
            <a:schemeClr val="bg1"/>
          </a:solidFill>
        </p:grpSpPr>
        <p:sp>
          <p:nvSpPr>
            <p:cNvPr id="11" name="Rounded Rectangle">
              <a:extLst>
                <a:ext uri="{FF2B5EF4-FFF2-40B4-BE49-F238E27FC236}">
                  <a16:creationId xmlns:a16="http://schemas.microsoft.com/office/drawing/2014/main" id="{ED6334D9-BA79-8273-D25C-B6D236E00A05}"/>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A53F73E0-3667-B506-08D0-75AB1B57ED4F}"/>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9" name="Afbeelding 18" descr="Naamloos-3.png">
            <a:extLst>
              <a:ext uri="{FF2B5EF4-FFF2-40B4-BE49-F238E27FC236}">
                <a16:creationId xmlns:a16="http://schemas.microsoft.com/office/drawing/2014/main" id="{7CA6DD22-2100-7905-69C4-E626F699E9AC}"/>
              </a:ext>
            </a:extLst>
          </p:cNvPr>
          <p:cNvPicPr>
            <a:picLocks noChangeAspect="1"/>
          </p:cNvPicPr>
          <p:nvPr userDrawn="1"/>
        </p:nvPicPr>
        <p:blipFill>
          <a:blip r:embed="rId2"/>
          <a:srcRect l="10667" t="26895" b="26895"/>
          <a:stretch>
            <a:fillRect/>
          </a:stretch>
        </p:blipFill>
        <p:spPr>
          <a:xfrm>
            <a:off x="0" y="0"/>
            <a:ext cx="11986531" cy="6858000"/>
          </a:xfrm>
          <a:custGeom>
            <a:avLst/>
            <a:gdLst>
              <a:gd name="connsiteX0" fmla="*/ 0 w 11986531"/>
              <a:gd name="connsiteY0" fmla="*/ 0 h 6858000"/>
              <a:gd name="connsiteX1" fmla="*/ 11986531 w 11986531"/>
              <a:gd name="connsiteY1" fmla="*/ 0 h 6858000"/>
              <a:gd name="connsiteX2" fmla="*/ 11986531 w 11986531"/>
              <a:gd name="connsiteY2" fmla="*/ 6858000 h 6858000"/>
              <a:gd name="connsiteX3" fmla="*/ 0 w 119865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86531" h="6858000">
                <a:moveTo>
                  <a:pt x="0" y="0"/>
                </a:moveTo>
                <a:lnTo>
                  <a:pt x="11986531" y="0"/>
                </a:lnTo>
                <a:lnTo>
                  <a:pt x="11986531" y="6858000"/>
                </a:lnTo>
                <a:lnTo>
                  <a:pt x="0" y="6858000"/>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7559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Quote of andere tekst #2">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5" name="Afbeelding 14" descr="Naamloos-3.png">
            <a:extLst>
              <a:ext uri="{FF2B5EF4-FFF2-40B4-BE49-F238E27FC236}">
                <a16:creationId xmlns:a16="http://schemas.microsoft.com/office/drawing/2014/main" id="{B95E1273-4813-EAB6-1B48-2EE026CB7D58}"/>
              </a:ext>
            </a:extLst>
          </p:cNvPr>
          <p:cNvPicPr>
            <a:picLocks noChangeAspect="1"/>
          </p:cNvPicPr>
          <p:nvPr userDrawn="1"/>
        </p:nvPicPr>
        <p:blipFill>
          <a:blip r:embed="rId2"/>
          <a:srcRect t="34380" r="9136" b="19410"/>
          <a:stretch>
            <a:fillRect/>
          </a:stretch>
        </p:blipFill>
        <p:spPr>
          <a:xfrm flipH="1">
            <a:off x="0" y="1"/>
            <a:ext cx="12192001" cy="6857999"/>
          </a:xfrm>
          <a:custGeom>
            <a:avLst/>
            <a:gdLst>
              <a:gd name="connsiteX0" fmla="*/ 12192001 w 12192001"/>
              <a:gd name="connsiteY0" fmla="*/ 0 h 6857999"/>
              <a:gd name="connsiteX1" fmla="*/ 0 w 12192001"/>
              <a:gd name="connsiteY1" fmla="*/ 0 h 6857999"/>
              <a:gd name="connsiteX2" fmla="*/ 0 w 12192001"/>
              <a:gd name="connsiteY2" fmla="*/ 6857999 h 6857999"/>
              <a:gd name="connsiteX3" fmla="*/ 12192001 w 121920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1" h="6857999">
                <a:moveTo>
                  <a:pt x="12192001" y="0"/>
                </a:moveTo>
                <a:lnTo>
                  <a:pt x="0" y="0"/>
                </a:lnTo>
                <a:lnTo>
                  <a:pt x="0" y="6857999"/>
                </a:lnTo>
                <a:lnTo>
                  <a:pt x="12192001" y="6857999"/>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78525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of andere tekst #3">
    <p:bg>
      <p:bgPr>
        <a:solidFill>
          <a:schemeClr val="accent4"/>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2641600" y="2315634"/>
            <a:ext cx="8020401" cy="2226731"/>
          </a:xfrm>
        </p:spPr>
        <p:txBody>
          <a:bodyPr anchor="ctr"/>
          <a:lstStyle>
            <a:lvl1pPr>
              <a:lnSpc>
                <a:spcPct val="100000"/>
              </a:lnSpc>
              <a:defRPr sz="3200" i="1">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84808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Quote groot">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3073400" y="1268413"/>
            <a:ext cx="7588600" cy="4363366"/>
          </a:xfrm>
        </p:spPr>
        <p:txBody>
          <a:bodyPr anchor="ctr"/>
          <a:lstStyle>
            <a:lvl1pPr>
              <a:lnSpc>
                <a:spcPct val="80000"/>
              </a:lnSpc>
              <a:defRPr sz="7500" i="1">
                <a:solidFill>
                  <a:schemeClr val="tx1"/>
                </a:solidFill>
              </a:defRPr>
            </a:lvl1pPr>
          </a:lstStyle>
          <a:p>
            <a:r>
              <a:rPr lang="en-US"/>
              <a:t>Highlight</a:t>
            </a:r>
            <a:br>
              <a:rPr lang="en-US"/>
            </a:br>
            <a:r>
              <a:rPr lang="en-US"/>
              <a:t>of quote</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40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BB47-71AB-BBFC-D423-FCD820372E8C}"/>
              </a:ext>
            </a:extLst>
          </p:cNvPr>
          <p:cNvSpPr>
            <a:spLocks noGrp="1"/>
          </p:cNvSpPr>
          <p:nvPr>
            <p:ph type="title"/>
          </p:nvPr>
        </p:nvSpPr>
        <p:spPr>
          <a:xfrm>
            <a:off x="704851" y="701675"/>
            <a:ext cx="10801350" cy="449251"/>
          </a:xfrm>
          <a:prstGeom prst="rect">
            <a:avLst/>
          </a:prstGeom>
        </p:spPr>
        <p:txBody>
          <a:bodyPr vert="horz" lIns="0" tIns="0" rIns="0" bIns="0" rtlCol="0" anchor="t" anchorCtr="0">
            <a:noAutofit/>
          </a:bodyPr>
          <a:lstStyle/>
          <a:p>
            <a:endParaRPr lang="nl-NL"/>
          </a:p>
        </p:txBody>
      </p:sp>
      <p:sp>
        <p:nvSpPr>
          <p:cNvPr id="3" name="Tijdelijke aanduiding voor tekst 2">
            <a:extLst>
              <a:ext uri="{FF2B5EF4-FFF2-40B4-BE49-F238E27FC236}">
                <a16:creationId xmlns:a16="http://schemas.microsoft.com/office/drawing/2014/main" id="{83019693-9F20-1377-E001-2253A89DAE3F}"/>
              </a:ext>
            </a:extLst>
          </p:cNvPr>
          <p:cNvSpPr>
            <a:spLocks noGrp="1"/>
          </p:cNvSpPr>
          <p:nvPr>
            <p:ph type="body" idx="1"/>
          </p:nvPr>
        </p:nvSpPr>
        <p:spPr>
          <a:xfrm>
            <a:off x="704851" y="1277938"/>
            <a:ext cx="10800000" cy="45529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p:txBody>
      </p:sp>
      <p:sp>
        <p:nvSpPr>
          <p:cNvPr id="5" name="Tijdelijke aanduiding voor voettekst 4">
            <a:extLst>
              <a:ext uri="{FF2B5EF4-FFF2-40B4-BE49-F238E27FC236}">
                <a16:creationId xmlns:a16="http://schemas.microsoft.com/office/drawing/2014/main" id="{646CB8D6-C636-1EA2-103F-9E3D767073D9}"/>
              </a:ext>
            </a:extLst>
          </p:cNvPr>
          <p:cNvSpPr>
            <a:spLocks noGrp="1"/>
          </p:cNvSpPr>
          <p:nvPr>
            <p:ph type="ftr" sz="quarter" idx="3"/>
          </p:nvPr>
        </p:nvSpPr>
        <p:spPr>
          <a:xfrm>
            <a:off x="698742" y="6111951"/>
            <a:ext cx="5397257" cy="123111"/>
          </a:xfrm>
          <a:prstGeom prst="rect">
            <a:avLst/>
          </a:prstGeom>
          <a:noFill/>
        </p:spPr>
        <p:txBody>
          <a:bodyPr vert="horz" lIns="0" tIns="0" rIns="0" bIns="0" rtlCol="0" anchor="ctr">
            <a:noAutofit/>
          </a:bodyPr>
          <a:lstStyle>
            <a:lvl1pPr algn="l">
              <a:defRPr sz="800">
                <a:solidFill>
                  <a:schemeClr val="tx1"/>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AA1DF7BE-799A-2297-484B-6C11C53739DF}"/>
              </a:ext>
            </a:extLst>
          </p:cNvPr>
          <p:cNvSpPr>
            <a:spLocks noGrp="1"/>
          </p:cNvSpPr>
          <p:nvPr>
            <p:ph type="sldNum" sz="quarter" idx="4"/>
          </p:nvPr>
        </p:nvSpPr>
        <p:spPr>
          <a:xfrm>
            <a:off x="10843683" y="6241062"/>
            <a:ext cx="652991" cy="123111"/>
          </a:xfrm>
          <a:prstGeom prst="rect">
            <a:avLst/>
          </a:prstGeom>
          <a:noFill/>
        </p:spPr>
        <p:txBody>
          <a:bodyPr vert="horz" lIns="0" tIns="0" rIns="0" bIns="0" rtlCol="0" anchor="ctr">
            <a:noAutofit/>
          </a:bodyPr>
          <a:lstStyle>
            <a:lvl1pPr algn="r">
              <a:defRPr sz="800">
                <a:solidFill>
                  <a:schemeClr val="tx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26030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6" r:id="rId5"/>
    <p:sldLayoutId id="2147483661" r:id="rId6"/>
    <p:sldLayoutId id="2147483662" r:id="rId7"/>
    <p:sldLayoutId id="2147483663" r:id="rId8"/>
    <p:sldLayoutId id="2147483664" r:id="rId9"/>
    <p:sldLayoutId id="2147483667" r:id="rId10"/>
  </p:sldLayoutIdLst>
  <p:hf hdr="0" ftr="0" dt="0"/>
  <p:txStyles>
    <p:titleStyle>
      <a:lvl1pPr algn="l" defTabSz="914400" rtl="0" eaLnBrk="1" latinLnBrk="0" hangingPunct="1">
        <a:lnSpc>
          <a:spcPct val="90000"/>
        </a:lnSpc>
        <a:spcBef>
          <a:spcPct val="0"/>
        </a:spcBef>
        <a:buNone/>
        <a:defRPr sz="1500" kern="1200">
          <a:solidFill>
            <a:schemeClr val="accent2"/>
          </a:solidFill>
          <a:latin typeface="+mj-lt"/>
          <a:ea typeface="+mj-ea"/>
          <a:cs typeface="+mj-cs"/>
        </a:defRPr>
      </a:lvl1pPr>
    </p:titleStyle>
    <p:body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3673" userDrawn="1">
          <p15:clr>
            <a:srgbClr val="F26B43"/>
          </p15:clr>
        </p15:guide>
        <p15:guide id="7" orient="horz" pos="436" userDrawn="1">
          <p15:clr>
            <a:srgbClr val="F26B43"/>
          </p15:clr>
        </p15:guide>
        <p15:guide id="9"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MA3znl-r7Q"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app.springcast.fm/17076/s27-palliapodcast-goed-contact" TargetMode="External"/><Relationship Id="rId3" Type="http://schemas.openxmlformats.org/officeDocument/2006/relationships/hyperlink" Target="https://palliaweb.nl/getmedia/02b81c30-d9be-4c51-83bf-deb1260ccf7b/Kwaliteitskader_web-240620.pdf" TargetMode="External"/><Relationship Id="rId7" Type="http://schemas.openxmlformats.org/officeDocument/2006/relationships/hyperlink" Target="https://palliaweb.nl/overzichtspagina-hulpmiddelen?searchText=&amp;categoryids=662#submit-scroll-anchor"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palliaweb.nl/overzichtspagina-hulpmiddelen?searchText=#submit-scroll-anchor" TargetMode="External"/><Relationship Id="rId11" Type="http://schemas.openxmlformats.org/officeDocument/2006/relationships/hyperlink" Target="https://www.youtube.com/@stichting_pznl" TargetMode="External"/><Relationship Id="rId5" Type="http://schemas.openxmlformats.org/officeDocument/2006/relationships/hyperlink" Target="https://palliaweb.nl/zorgpraktijk/effectieve-communicatie" TargetMode="External"/><Relationship Id="rId10" Type="http://schemas.openxmlformats.org/officeDocument/2006/relationships/hyperlink" Target="https://www.youtube.com/watch?v=33fuCA9OMG8" TargetMode="External"/><Relationship Id="rId4" Type="http://schemas.openxmlformats.org/officeDocument/2006/relationships/hyperlink" Target="https://palliaweb.nl/zorgpraktijk/kwaliteitskader-palliatieve-zorg-nederland" TargetMode="External"/><Relationship Id="rId9" Type="http://schemas.openxmlformats.org/officeDocument/2006/relationships/hyperlink" Target="https://www.youtube.com/watch?v=33fuCA9OMG8&amp;t=1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Disclaimer</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3127840"/>
            <a:ext cx="10800000" cy="2703047"/>
          </a:xfrm>
        </p:spPr>
        <p:txBody>
          <a:bodyPr vert="horz" lIns="0" tIns="0" rIns="0" bIns="0" rtlCol="0" anchor="t">
            <a:noAutofit/>
          </a:bodyPr>
          <a:lstStyle/>
          <a:p>
            <a:pPr marL="0" indent="0">
              <a:buNone/>
            </a:pPr>
            <a:r>
              <a:rPr lang="nl-NL" sz="1800"/>
              <a:t>Stichting PZNL is eigenaar van alle intellectuele eigendomsrechten op de PowerPointpresentaties als onderdeel van de docentenhandreiking workshop ‘In gesprek over het leven en het einde’, inclusief het daarop vermelde logo van Stichting PZNL. Stichting PZNL aanvaardt geen aansprakelijkheid voor eventuele onjuistheden en/of onvolledigheden in de inhoud van het lesmateriaal.</a:t>
            </a:r>
          </a:p>
          <a:p>
            <a:pPr marL="0" indent="0">
              <a:buNone/>
            </a:pPr>
            <a:endParaRPr lang="nl-NL" sz="1800"/>
          </a:p>
          <a:p>
            <a:pPr marL="0" indent="0">
              <a:buNone/>
            </a:pPr>
            <a:r>
              <a:rPr lang="nl-NL" sz="1800"/>
              <a:t>Licentie: </a:t>
            </a:r>
          </a:p>
          <a:p>
            <a:pPr marL="0" indent="0">
              <a:buNone/>
            </a:pPr>
            <a:r>
              <a:rPr lang="nl-NL" sz="1800"/>
              <a:t>Creative </a:t>
            </a:r>
            <a:r>
              <a:rPr lang="nl-NL" sz="1800" err="1"/>
              <a:t>Commons</a:t>
            </a:r>
            <a:r>
              <a:rPr lang="nl-NL" sz="1800"/>
              <a:t>: BY-NC-SA </a:t>
            </a:r>
            <a:endParaRPr lang="nl-NL" sz="1800">
              <a:cs typeface="Poppins"/>
            </a:endParaRPr>
          </a:p>
          <a:p>
            <a:pPr marL="287655" indent="-287655"/>
            <a:endParaRPr lang="nl-NL" sz="1800">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a:t>
            </a:fld>
            <a:endParaRPr lang="nl-NL"/>
          </a:p>
        </p:txBody>
      </p:sp>
      <p:pic>
        <p:nvPicPr>
          <p:cNvPr id="2" name="Afbeelding 1">
            <a:extLst>
              <a:ext uri="{FF2B5EF4-FFF2-40B4-BE49-F238E27FC236}">
                <a16:creationId xmlns:a16="http://schemas.microsoft.com/office/drawing/2014/main" id="{872F1797-1EDE-3D71-9A1B-EBF2C363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528" y="5205565"/>
            <a:ext cx="838200" cy="295275"/>
          </a:xfrm>
          <a:prstGeom prst="rect">
            <a:avLst/>
          </a:prstGeom>
        </p:spPr>
      </p:pic>
    </p:spTree>
    <p:extLst>
      <p:ext uri="{BB962C8B-B14F-4D97-AF65-F5344CB8AC3E}">
        <p14:creationId xmlns:p14="http://schemas.microsoft.com/office/powerpoint/2010/main" val="330729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Kwaliteitskader</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10</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95326" y="1362803"/>
            <a:ext cx="9123844" cy="4939814"/>
          </a:xfrm>
          <a:prstGeom prst="rect">
            <a:avLst/>
          </a:prstGeom>
          <a:noFill/>
        </p:spPr>
        <p:txBody>
          <a:bodyPr wrap="square" lIns="91440" tIns="45720" rIns="91440" bIns="45720" rtlCol="0" anchor="t">
            <a:spAutoFit/>
          </a:bodyPr>
          <a:lstStyle/>
          <a:p>
            <a:pPr>
              <a:lnSpc>
                <a:spcPct val="150000"/>
              </a:lnSpc>
            </a:pPr>
            <a:r>
              <a:rPr lang="nl-NL"/>
              <a:t>Effectieve communicatie </a:t>
            </a:r>
            <a:r>
              <a:rPr lang="nl-NL" sz="1800"/>
              <a:t>is een van de 8 essenties van het Kwaliteitskader </a:t>
            </a:r>
            <a:r>
              <a:rPr lang="nl-NL" dirty="0"/>
              <a:t>palliatieve</a:t>
            </a:r>
            <a:r>
              <a:rPr lang="nl-NL" sz="1800" dirty="0"/>
              <a:t> </a:t>
            </a:r>
            <a:r>
              <a:rPr lang="nl-NL" dirty="0"/>
              <a:t>zorg</a:t>
            </a:r>
            <a:r>
              <a:rPr lang="nl-NL" sz="1800"/>
              <a:t> Nederland:</a:t>
            </a:r>
          </a:p>
          <a:p>
            <a:pPr>
              <a:lnSpc>
                <a:spcPct val="150000"/>
              </a:lnSpc>
            </a:pPr>
            <a:endParaRPr lang="nl-NL"/>
          </a:p>
          <a:p>
            <a:pPr marL="450850" indent="-285750">
              <a:lnSpc>
                <a:spcPct val="150000"/>
              </a:lnSpc>
              <a:buFont typeface="Arial" panose="020B0604020202020204" pitchFamily="34" charset="0"/>
              <a:buChar char="•"/>
            </a:pPr>
            <a:r>
              <a:rPr lang="nl-NL" sz="1800"/>
              <a:t>Markering</a:t>
            </a:r>
            <a:endParaRPr lang="nl-NL" sz="1800">
              <a:cs typeface="Poppins"/>
            </a:endParaRPr>
          </a:p>
          <a:p>
            <a:pPr marL="450850" indent="-285750">
              <a:lnSpc>
                <a:spcPct val="150000"/>
              </a:lnSpc>
              <a:buFont typeface="Arial" panose="020B0604020202020204" pitchFamily="34" charset="0"/>
              <a:buChar char="•"/>
            </a:pPr>
            <a:r>
              <a:rPr lang="nl-NL" sz="1800"/>
              <a:t>Gezamenlijke besluitvorming</a:t>
            </a:r>
            <a:endParaRPr lang="nl-NL" sz="1800">
              <a:cs typeface="Poppins"/>
            </a:endParaRPr>
          </a:p>
          <a:p>
            <a:pPr marL="450850" indent="-285750">
              <a:lnSpc>
                <a:spcPct val="150000"/>
              </a:lnSpc>
              <a:buFont typeface="Arial" panose="020B0604020202020204" pitchFamily="34" charset="0"/>
              <a:buChar char="•"/>
            </a:pPr>
            <a:r>
              <a:rPr lang="nl-NL" sz="1800"/>
              <a:t>Proactieve zorgplanning</a:t>
            </a:r>
            <a:endParaRPr lang="nl-NL" sz="1800">
              <a:cs typeface="Poppins"/>
            </a:endParaRPr>
          </a:p>
          <a:p>
            <a:pPr marL="450850" indent="-285750">
              <a:lnSpc>
                <a:spcPct val="150000"/>
              </a:lnSpc>
              <a:buFont typeface="Arial" panose="020B0604020202020204" pitchFamily="34" charset="0"/>
              <a:buChar char="•"/>
            </a:pPr>
            <a:r>
              <a:rPr lang="nl-NL"/>
              <a:t>Individueel zorgplan</a:t>
            </a:r>
            <a:endParaRPr lang="nl-NL">
              <a:cs typeface="Poppins"/>
            </a:endParaRPr>
          </a:p>
          <a:p>
            <a:pPr marL="450850" indent="-285750">
              <a:lnSpc>
                <a:spcPct val="150000"/>
              </a:lnSpc>
              <a:buFont typeface="Arial" panose="020B0604020202020204" pitchFamily="34" charset="0"/>
              <a:buChar char="•"/>
            </a:pPr>
            <a:r>
              <a:rPr lang="nl-NL" sz="1800"/>
              <a:t>Coördinatie en continuïteit</a:t>
            </a:r>
            <a:endParaRPr lang="nl-NL" sz="1800">
              <a:cs typeface="Poppins"/>
            </a:endParaRPr>
          </a:p>
          <a:p>
            <a:pPr marL="450850" indent="-285750">
              <a:lnSpc>
                <a:spcPct val="150000"/>
              </a:lnSpc>
              <a:buFont typeface="Arial" panose="020B0604020202020204" pitchFamily="34" charset="0"/>
              <a:buChar char="•"/>
            </a:pPr>
            <a:r>
              <a:rPr lang="nl-NL" sz="1800"/>
              <a:t>Deskundigheid</a:t>
            </a:r>
            <a:r>
              <a:rPr lang="nl-NL"/>
              <a:t> </a:t>
            </a:r>
            <a:endParaRPr lang="nl-NL" sz="1800">
              <a:cs typeface="Poppins"/>
            </a:endParaRPr>
          </a:p>
          <a:p>
            <a:pPr marL="450850" indent="-285750">
              <a:lnSpc>
                <a:spcPct val="150000"/>
              </a:lnSpc>
              <a:buFont typeface="Arial" panose="020B0604020202020204" pitchFamily="34" charset="0"/>
              <a:buChar char="•"/>
            </a:pPr>
            <a:r>
              <a:rPr lang="nl-NL" sz="1800" b="1"/>
              <a:t>Effectieve communicatie</a:t>
            </a:r>
            <a:endParaRPr lang="nl-NL" sz="1800" b="1">
              <a:cs typeface="Poppins"/>
            </a:endParaRPr>
          </a:p>
          <a:p>
            <a:pPr marL="450850" indent="-285750">
              <a:lnSpc>
                <a:spcPct val="150000"/>
              </a:lnSpc>
              <a:buFont typeface="Arial" panose="020B0604020202020204" pitchFamily="34" charset="0"/>
              <a:buChar char="•"/>
            </a:pPr>
            <a:r>
              <a:rPr lang="nl-NL"/>
              <a:t>Persoonlijke balans</a:t>
            </a:r>
            <a:endParaRPr lang="nl-NL" sz="1800">
              <a:cs typeface="Poppins"/>
            </a:endParaRPr>
          </a:p>
          <a:p>
            <a:pPr marL="450850" indent="-285750">
              <a:buFont typeface="Arial" panose="020B0604020202020204" pitchFamily="34" charset="0"/>
              <a:buChar char="•"/>
            </a:pPr>
            <a:endParaRPr lang="nl-NL" sz="1800"/>
          </a:p>
        </p:txBody>
      </p:sp>
      <p:pic>
        <p:nvPicPr>
          <p:cNvPr id="2" name="Afbeelding 1">
            <a:extLst>
              <a:ext uri="{FF2B5EF4-FFF2-40B4-BE49-F238E27FC236}">
                <a16:creationId xmlns:a16="http://schemas.microsoft.com/office/drawing/2014/main" id="{A1E35B7C-E15B-67C8-01CB-F6264FA1957D}"/>
              </a:ext>
            </a:extLst>
          </p:cNvPr>
          <p:cNvPicPr>
            <a:picLocks noChangeAspect="1"/>
          </p:cNvPicPr>
          <p:nvPr/>
        </p:nvPicPr>
        <p:blipFill>
          <a:blip r:embed="rId3"/>
          <a:stretch>
            <a:fillRect/>
          </a:stretch>
        </p:blipFill>
        <p:spPr>
          <a:xfrm>
            <a:off x="8298162" y="2829708"/>
            <a:ext cx="2376325" cy="2376325"/>
          </a:xfrm>
          <a:prstGeom prst="rect">
            <a:avLst/>
          </a:prstGeom>
        </p:spPr>
      </p:pic>
    </p:spTree>
    <p:extLst>
      <p:ext uri="{BB962C8B-B14F-4D97-AF65-F5344CB8AC3E}">
        <p14:creationId xmlns:p14="http://schemas.microsoft.com/office/powerpoint/2010/main" val="5568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Terugvraagmethode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11</a:t>
            </a:fld>
            <a:endParaRPr lang="nl-NL"/>
          </a:p>
        </p:txBody>
      </p:sp>
      <p:sp>
        <p:nvSpPr>
          <p:cNvPr id="3" name="Tekstvak 2">
            <a:extLst>
              <a:ext uri="{FF2B5EF4-FFF2-40B4-BE49-F238E27FC236}">
                <a16:creationId xmlns:a16="http://schemas.microsoft.com/office/drawing/2014/main" id="{B9C2842F-C854-0B98-D7FB-89E1867CC6D2}"/>
              </a:ext>
            </a:extLst>
          </p:cNvPr>
          <p:cNvSpPr txBox="1"/>
          <p:nvPr/>
        </p:nvSpPr>
        <p:spPr>
          <a:xfrm>
            <a:off x="3048000" y="5786993"/>
            <a:ext cx="6096000" cy="369332"/>
          </a:xfrm>
          <a:prstGeom prst="rect">
            <a:avLst/>
          </a:prstGeom>
          <a:noFill/>
        </p:spPr>
        <p:txBody>
          <a:bodyPr wrap="square">
            <a:spAutoFit/>
          </a:bodyPr>
          <a:lstStyle/>
          <a:p>
            <a:r>
              <a:rPr lang="nl-NL" dirty="0">
                <a:hlinkClick r:id="rId3"/>
              </a:rPr>
              <a:t>https://www.youtube.com/watch?v=eMA3znl-r7Q</a:t>
            </a:r>
            <a:r>
              <a:rPr lang="nl-NL" dirty="0"/>
              <a:t> </a:t>
            </a:r>
          </a:p>
        </p:txBody>
      </p:sp>
      <p:pic>
        <p:nvPicPr>
          <p:cNvPr id="5" name="Afbeelding 4">
            <a:hlinkClick r:id="rId3"/>
            <a:extLst>
              <a:ext uri="{FF2B5EF4-FFF2-40B4-BE49-F238E27FC236}">
                <a16:creationId xmlns:a16="http://schemas.microsoft.com/office/drawing/2014/main" id="{BDC20AAE-0390-34FA-DB01-79846A904F6F}"/>
              </a:ext>
            </a:extLst>
          </p:cNvPr>
          <p:cNvPicPr>
            <a:picLocks noChangeAspect="1"/>
          </p:cNvPicPr>
          <p:nvPr/>
        </p:nvPicPr>
        <p:blipFill>
          <a:blip r:embed="rId4"/>
          <a:stretch>
            <a:fillRect/>
          </a:stretch>
        </p:blipFill>
        <p:spPr>
          <a:xfrm>
            <a:off x="2427833" y="1388319"/>
            <a:ext cx="7336333" cy="4081362"/>
          </a:xfrm>
          <a:prstGeom prst="rect">
            <a:avLst/>
          </a:prstGeom>
        </p:spPr>
      </p:pic>
    </p:spTree>
    <p:extLst>
      <p:ext uri="{BB962C8B-B14F-4D97-AF65-F5344CB8AC3E}">
        <p14:creationId xmlns:p14="http://schemas.microsoft.com/office/powerpoint/2010/main" val="405636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dirty="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12</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470145"/>
            <a:ext cx="10941049" cy="4894485"/>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800" dirty="0">
                <a:latin typeface="+mj-lt"/>
                <a:cs typeface="Poppins"/>
              </a:rPr>
              <a:t>Op basis van de verhalen uit het boek: </a:t>
            </a:r>
          </a:p>
          <a:p>
            <a:pPr marL="0" indent="0">
              <a:lnSpc>
                <a:spcPct val="120000"/>
              </a:lnSpc>
              <a:spcAft>
                <a:spcPts val="1200"/>
              </a:spcAft>
              <a:buNone/>
            </a:pPr>
            <a:r>
              <a:rPr lang="nl-NL" sz="1800" b="1" i="1" dirty="0">
                <a:latin typeface="+mj-lt"/>
                <a:cs typeface="Poppins"/>
              </a:rPr>
              <a:t>‘In gesprek over het leven en het einde’  </a:t>
            </a:r>
          </a:p>
          <a:p>
            <a:pPr marL="0" indent="0">
              <a:lnSpc>
                <a:spcPct val="120000"/>
              </a:lnSpc>
              <a:spcAft>
                <a:spcPts val="1200"/>
              </a:spcAft>
              <a:buNone/>
            </a:pPr>
            <a:r>
              <a:rPr lang="nl-NL" sz="1800" i="1" dirty="0">
                <a:latin typeface="+mj-lt"/>
                <a:cs typeface="Poppins"/>
              </a:rPr>
              <a:t>(Oskam et al., 2023)</a:t>
            </a:r>
            <a:endParaRPr lang="nl-NL" sz="1800" i="1" dirty="0"/>
          </a:p>
          <a:p>
            <a:pPr marL="0" indent="0">
              <a:lnSpc>
                <a:spcPct val="120000"/>
              </a:lnSpc>
              <a:spcAft>
                <a:spcPts val="1200"/>
              </a:spcAft>
              <a:buNone/>
            </a:pPr>
            <a:endParaRPr lang="nl-NL" sz="1600" i="1" dirty="0">
              <a:latin typeface="+mj-lt"/>
              <a:cs typeface="Poppins"/>
            </a:endParaRPr>
          </a:p>
          <a:p>
            <a:pPr marL="0" indent="0">
              <a:lnSpc>
                <a:spcPct val="120000"/>
              </a:lnSpc>
              <a:spcAft>
                <a:spcPts val="1200"/>
              </a:spcAft>
              <a:buNone/>
            </a:pPr>
            <a:endParaRPr lang="nl-NL" sz="1600" i="1"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000" dirty="0">
              <a:latin typeface="+mj-lt"/>
              <a:cs typeface="Poppins"/>
            </a:endParaRPr>
          </a:p>
          <a:p>
            <a:pPr marL="0" indent="0">
              <a:lnSpc>
                <a:spcPct val="120000"/>
              </a:lnSpc>
              <a:spcAft>
                <a:spcPts val="1200"/>
              </a:spcAft>
              <a:buNone/>
            </a:pPr>
            <a:endParaRPr lang="nl-NL" sz="1000" dirty="0">
              <a:latin typeface="+mj-lt"/>
              <a:cs typeface="Poppins"/>
            </a:endParaRPr>
          </a:p>
          <a:p>
            <a:pPr marL="0" indent="0">
              <a:lnSpc>
                <a:spcPct val="120000"/>
              </a:lnSpc>
              <a:spcAft>
                <a:spcPts val="1200"/>
              </a:spcAft>
              <a:buNone/>
            </a:pPr>
            <a:endParaRPr lang="nl-NL" sz="1600" dirty="0">
              <a:cs typeface="Poppins"/>
            </a:endParaRPr>
          </a:p>
        </p:txBody>
      </p:sp>
      <p:pic>
        <p:nvPicPr>
          <p:cNvPr id="2" name="Afbeelding 1" descr="Afbeelding met tekst, brief, poster, handschrift&#10;&#10;Automatisch gegenereerde beschrijving">
            <a:extLst>
              <a:ext uri="{FF2B5EF4-FFF2-40B4-BE49-F238E27FC236}">
                <a16:creationId xmlns:a16="http://schemas.microsoft.com/office/drawing/2014/main" id="{B7D3C356-8520-685A-DFBB-34D42D6ED037}"/>
              </a:ext>
            </a:extLst>
          </p:cNvPr>
          <p:cNvPicPr>
            <a:picLocks noChangeAspect="1"/>
          </p:cNvPicPr>
          <p:nvPr/>
        </p:nvPicPr>
        <p:blipFill>
          <a:blip r:embed="rId3"/>
          <a:stretch>
            <a:fillRect/>
          </a:stretch>
        </p:blipFill>
        <p:spPr>
          <a:xfrm>
            <a:off x="6930742" y="569673"/>
            <a:ext cx="4238625" cy="5676900"/>
          </a:xfrm>
          <a:prstGeom prst="rect">
            <a:avLst/>
          </a:prstGeom>
        </p:spPr>
      </p:pic>
    </p:spTree>
    <p:extLst>
      <p:ext uri="{BB962C8B-B14F-4D97-AF65-F5344CB8AC3E}">
        <p14:creationId xmlns:p14="http://schemas.microsoft.com/office/powerpoint/2010/main" val="311314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13</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499393"/>
            <a:ext cx="6854189" cy="4864780"/>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00000"/>
              </a:lnSpc>
              <a:buNone/>
            </a:pPr>
            <a:r>
              <a:rPr lang="nl-NL" sz="1400" i="1" dirty="0">
                <a:latin typeface="+mj-lt"/>
                <a:cs typeface="Poppins"/>
              </a:rPr>
              <a:t>Casus op basis van korte samenvatting uit het boek: ‘In gesprek over het leven en het einde’*, hoofdstuk 7 – door Gerrit </a:t>
            </a:r>
            <a:r>
              <a:rPr lang="nl-NL" sz="1400" i="1" dirty="0" err="1">
                <a:latin typeface="+mj-lt"/>
                <a:cs typeface="Poppins"/>
              </a:rPr>
              <a:t>Kossen</a:t>
            </a:r>
            <a:r>
              <a:rPr lang="nl-NL" sz="1400" i="1" dirty="0">
                <a:latin typeface="+mj-lt"/>
                <a:cs typeface="Poppins"/>
              </a:rPr>
              <a:t>:</a:t>
            </a:r>
          </a:p>
          <a:p>
            <a:pPr marL="0" indent="0">
              <a:lnSpc>
                <a:spcPct val="100000"/>
              </a:lnSpc>
              <a:buNone/>
            </a:pPr>
            <a:endParaRPr lang="nl-NL" sz="1400" dirty="0">
              <a:latin typeface="+mj-lt"/>
            </a:endParaRPr>
          </a:p>
          <a:p>
            <a:pPr marL="0" indent="0">
              <a:lnSpc>
                <a:spcPct val="100000"/>
              </a:lnSpc>
              <a:buNone/>
            </a:pPr>
            <a:r>
              <a:rPr lang="nl-NL" sz="1600" dirty="0">
                <a:effectLst/>
                <a:latin typeface="+mj-lt"/>
                <a:ea typeface="Calibri" panose="020F0502020204030204" pitchFamily="34" charset="0"/>
              </a:rPr>
              <a:t>“Kwaliteit van leven is voor mij belangrijk. Daarom vind ik het moeilijk dat ik last heb van vermoeidheid en dat ik niet zo maar een reisje kan maken. Daarmee ben ik mijn vrijheid kwijt, als ik op vakantie wil moet ik ergens anders dialyses plannen. Ondanks mijn gezondheidstoestand geniet ik van het leven. Als ik geen kwaliteit van leven meer heb, als ik als een dood vogeltje op de bank zit, dan hoeft het voor mij niet meer. Ik weet dat ik niet meer beter kan worden, maar ik hoop op een donornier. Ik geniet elke dag van het leven, van kleine dingen. Toen ik die ICD kreeg is mijn grootrijbewijs ingenomen, ik mocht niet meer op de vrachtwagen rijden. Nu schenk ik koffie in het verzorgingshuis en doe spelletjes. En ik rijd mensen die geen taxivergoeding krijgen naar afspraken.</a:t>
            </a:r>
            <a:endParaRPr lang="nl-NL" sz="1600" dirty="0">
              <a:effectLst/>
              <a:latin typeface="+mj-lt"/>
              <a:ea typeface="Calibri" panose="020F0502020204030204" pitchFamily="34" charset="0"/>
              <a:cs typeface="Poppins"/>
            </a:endParaRPr>
          </a:p>
          <a:p>
            <a:pPr marL="0" indent="0">
              <a:lnSpc>
                <a:spcPct val="100000"/>
              </a:lnSpc>
              <a:spcAft>
                <a:spcPts val="1200"/>
              </a:spcAft>
              <a:buNone/>
            </a:pPr>
            <a:endParaRPr lang="nl-NL" sz="1400" dirty="0">
              <a:cs typeface="Poppins"/>
            </a:endParaRPr>
          </a:p>
          <a:p>
            <a:pPr marL="0" indent="0">
              <a:lnSpc>
                <a:spcPct val="100000"/>
              </a:lnSpc>
              <a:buNone/>
            </a:pPr>
            <a:r>
              <a:rPr lang="nl-NL" sz="1400" i="1" dirty="0">
                <a:cs typeface="Poppins"/>
              </a:rPr>
              <a:t>De casus gaat verder op de volgende dia</a:t>
            </a:r>
          </a:p>
          <a:p>
            <a:pPr marL="0" indent="0">
              <a:lnSpc>
                <a:spcPct val="100000"/>
              </a:lnSpc>
              <a:buNone/>
            </a:pPr>
            <a:r>
              <a:rPr lang="nl-NL" sz="1400" dirty="0">
                <a:cs typeface="Poppins"/>
              </a:rPr>
              <a:t>*Oskam et al., 2023</a:t>
            </a:r>
          </a:p>
        </p:txBody>
      </p:sp>
      <p:pic>
        <p:nvPicPr>
          <p:cNvPr id="3" name="Afbeelding 2" descr="Afbeelding met Menselijk gezicht, schets, persoon, tekening&#10;&#10;Automatisch gegenereerde beschrijving">
            <a:extLst>
              <a:ext uri="{FF2B5EF4-FFF2-40B4-BE49-F238E27FC236}">
                <a16:creationId xmlns:a16="http://schemas.microsoft.com/office/drawing/2014/main" id="{B4AD7869-78BA-CD4E-1723-B5D23EFCF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5561" y="706352"/>
            <a:ext cx="3850640" cy="5449973"/>
          </a:xfrm>
          <a:prstGeom prst="rect">
            <a:avLst/>
          </a:prstGeom>
        </p:spPr>
      </p:pic>
    </p:spTree>
    <p:extLst>
      <p:ext uri="{BB962C8B-B14F-4D97-AF65-F5344CB8AC3E}">
        <p14:creationId xmlns:p14="http://schemas.microsoft.com/office/powerpoint/2010/main" val="132940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1B637-88A8-9D25-78C3-97496EC16A1A}"/>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072BB890-8101-7858-8DA2-CB3A0F6C874C}"/>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09430505-092D-EAE8-168A-DA826669CE57}"/>
              </a:ext>
            </a:extLst>
          </p:cNvPr>
          <p:cNvSpPr>
            <a:spLocks noGrp="1"/>
          </p:cNvSpPr>
          <p:nvPr>
            <p:ph type="sldNum" sz="quarter" idx="12"/>
          </p:nvPr>
        </p:nvSpPr>
        <p:spPr/>
        <p:txBody>
          <a:bodyPr/>
          <a:lstStyle/>
          <a:p>
            <a:fld id="{5EAD46FD-55B7-4B35-9571-DF03CD73F6D9}" type="slidenum">
              <a:rPr lang="nl-NL" smtClean="0"/>
              <a:t>14</a:t>
            </a:fld>
            <a:endParaRPr lang="nl-NL"/>
          </a:p>
        </p:txBody>
      </p:sp>
      <p:sp>
        <p:nvSpPr>
          <p:cNvPr id="10" name="Tijdelijke aanduiding voor inhoud 7">
            <a:extLst>
              <a:ext uri="{FF2B5EF4-FFF2-40B4-BE49-F238E27FC236}">
                <a16:creationId xmlns:a16="http://schemas.microsoft.com/office/drawing/2014/main" id="{5257811F-3FDA-E7F4-394F-19365A4B4BF2}"/>
              </a:ext>
            </a:extLst>
          </p:cNvPr>
          <p:cNvSpPr txBox="1">
            <a:spLocks/>
          </p:cNvSpPr>
          <p:nvPr/>
        </p:nvSpPr>
        <p:spPr>
          <a:xfrm>
            <a:off x="704851" y="1499393"/>
            <a:ext cx="10941049" cy="461180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buNone/>
            </a:pPr>
            <a:r>
              <a:rPr lang="nl-NL" sz="1400" i="1" dirty="0"/>
              <a:t>Vervolg van casus: </a:t>
            </a:r>
            <a:endParaRPr lang="nl-NL" sz="1400" dirty="0">
              <a:cs typeface="Poppins"/>
            </a:endParaRPr>
          </a:p>
          <a:p>
            <a:pPr marL="0" indent="0">
              <a:buNone/>
            </a:pPr>
            <a:endParaRPr lang="nl-NL" sz="1600" dirty="0">
              <a:effectLst/>
              <a:latin typeface="+mj-lt"/>
              <a:ea typeface="Calibri" panose="020F0502020204030204" pitchFamily="34" charset="0"/>
            </a:endParaRPr>
          </a:p>
          <a:p>
            <a:pPr marL="0" indent="0">
              <a:buNone/>
            </a:pPr>
            <a:r>
              <a:rPr lang="nl-NL" sz="1600" dirty="0">
                <a:effectLst/>
                <a:latin typeface="+mj-lt"/>
                <a:ea typeface="Calibri" panose="020F0502020204030204" pitchFamily="34" charset="0"/>
              </a:rPr>
              <a:t>Mijn nefroloog, cardioloog en neuroloog werken in hetzelfde ziekenhuis. Ze onderhouden contact maar er gaat ook wel eens wat mis. Zo wist de cardioloog niet dat ik bij radiologie gedotterd ben. Dat gebeurt overal wel eens. Mijn huisarts belt regelmatig. Als hij een brief van het ziekenhuis heeft gekregen wil hij van mij horen hoe het gaat.”</a:t>
            </a:r>
            <a:endParaRPr lang="nl-NL" sz="1600" dirty="0">
              <a:effectLst/>
              <a:latin typeface="+mj-lt"/>
              <a:ea typeface="Calibri" panose="020F0502020204030204" pitchFamily="34" charset="0"/>
              <a:cs typeface="Poppins"/>
            </a:endParaRPr>
          </a:p>
        </p:txBody>
      </p:sp>
    </p:spTree>
    <p:extLst>
      <p:ext uri="{BB962C8B-B14F-4D97-AF65-F5344CB8AC3E}">
        <p14:creationId xmlns:p14="http://schemas.microsoft.com/office/powerpoint/2010/main" val="603672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390090"/>
            <a:ext cx="10925675" cy="4307095"/>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spcAft>
                <a:spcPts val="1200"/>
              </a:spcAft>
              <a:buNone/>
            </a:pPr>
            <a:r>
              <a:rPr lang="nl-NL" sz="1800"/>
              <a:t>Bespreken in groepjes van 3 à 4 personen: </a:t>
            </a:r>
          </a:p>
          <a:p>
            <a:pPr marL="0" indent="0">
              <a:spcAft>
                <a:spcPts val="1200"/>
              </a:spcAft>
              <a:buNone/>
            </a:pPr>
            <a:endParaRPr lang="nl-NL" sz="1800"/>
          </a:p>
          <a:p>
            <a:pPr marL="342900" indent="-342900">
              <a:buClr>
                <a:schemeClr val="accent2"/>
              </a:buClr>
              <a:buFont typeface="+mj-lt"/>
              <a:buAutoNum type="arabicPeriod"/>
            </a:pPr>
            <a:r>
              <a:rPr lang="nl-NL" sz="1800">
                <a:solidFill>
                  <a:srgbClr val="1E3E85"/>
                </a:solidFill>
                <a:effectLst/>
                <a:latin typeface="Poppins"/>
                <a:ea typeface="Calibri" panose="020F0502020204030204" pitchFamily="34" charset="0"/>
                <a:cs typeface="Poppins"/>
              </a:rPr>
              <a:t>In Gerrits verhaal lees je </a:t>
            </a:r>
            <a:r>
              <a:rPr lang="nl-NL" sz="1800">
                <a:solidFill>
                  <a:srgbClr val="1E3E85"/>
                </a:solidFill>
                <a:latin typeface="Poppins"/>
                <a:ea typeface="Calibri" panose="020F0502020204030204" pitchFamily="34" charset="0"/>
                <a:cs typeface="Poppins"/>
              </a:rPr>
              <a:t>wat voor hem kwaliteit van leven is</a:t>
            </a:r>
            <a:r>
              <a:rPr lang="nl-NL" sz="1800">
                <a:solidFill>
                  <a:srgbClr val="1E3E85"/>
                </a:solidFill>
                <a:effectLst/>
                <a:latin typeface="Poppins"/>
                <a:ea typeface="Calibri" panose="020F0502020204030204" pitchFamily="34" charset="0"/>
                <a:cs typeface="Poppins"/>
              </a:rPr>
              <a:t>. </a:t>
            </a:r>
            <a:br>
              <a:rPr lang="nl-NL" sz="1800" dirty="0">
                <a:solidFill>
                  <a:srgbClr val="1E3E85"/>
                </a:solidFill>
                <a:effectLst/>
                <a:latin typeface="Poppins"/>
                <a:ea typeface="Calibri" panose="020F0502020204030204" pitchFamily="34" charset="0"/>
                <a:cs typeface="Poppins"/>
              </a:rPr>
            </a:br>
            <a:r>
              <a:rPr lang="nl-NL" sz="1800">
                <a:solidFill>
                  <a:srgbClr val="1E3E85"/>
                </a:solidFill>
                <a:latin typeface="Poppins"/>
                <a:ea typeface="Calibri" panose="020F0502020204030204" pitchFamily="34" charset="0"/>
                <a:cs typeface="Poppins"/>
              </a:rPr>
              <a:t>Welke vragen stel jij om erachter te komen wat voor iemand belangrijk is?</a:t>
            </a:r>
            <a:endParaRPr lang="nl-NL" dirty="0">
              <a:solidFill>
                <a:srgbClr val="173395"/>
              </a:solidFill>
              <a:latin typeface="Poppins"/>
              <a:ea typeface="Calibri" panose="020F0502020204030204" pitchFamily="34" charset="0"/>
              <a:cs typeface="Poppins"/>
            </a:endParaRPr>
          </a:p>
          <a:p>
            <a:pPr marL="630555" lvl="1" indent="-342900">
              <a:buAutoNum type="alphaLcParenR"/>
            </a:pPr>
            <a:endParaRPr lang="nl-NL" sz="1800" dirty="0">
              <a:solidFill>
                <a:srgbClr val="1E3E85"/>
              </a:solidFill>
              <a:highlight>
                <a:srgbClr val="FFFF00"/>
              </a:highlight>
              <a:latin typeface="Poppins"/>
              <a:ea typeface="Calibri" panose="020F0502020204030204" pitchFamily="34" charset="0"/>
              <a:cs typeface="Poppins"/>
            </a:endParaRPr>
          </a:p>
          <a:p>
            <a:pPr marL="342900" lvl="1" indent="-342900">
              <a:buFont typeface="+mj-lt"/>
              <a:buAutoNum type="arabicPeriod" startAt="2"/>
            </a:pPr>
            <a:r>
              <a:rPr lang="nl-NL" sz="1800" dirty="0">
                <a:solidFill>
                  <a:srgbClr val="1E3E85"/>
                </a:solidFill>
                <a:latin typeface="Poppins"/>
                <a:ea typeface="Calibri" panose="020F0502020204030204" pitchFamily="34" charset="0"/>
                <a:cs typeface="Poppins"/>
              </a:rPr>
              <a:t>Hoe</a:t>
            </a:r>
            <a:r>
              <a:rPr lang="nl-NL" sz="1800">
                <a:solidFill>
                  <a:srgbClr val="1E3E85"/>
                </a:solidFill>
                <a:latin typeface="Poppins"/>
                <a:ea typeface="Calibri" panose="020F0502020204030204" pitchFamily="34" charset="0"/>
                <a:cs typeface="Poppins"/>
              </a:rPr>
              <a:t> zorg je voor de balans tussen luisteren naar iemands verhaal en tijdsbewaking? </a:t>
            </a:r>
            <a:endParaRPr lang="nl-NL" dirty="0">
              <a:solidFill>
                <a:srgbClr val="173395"/>
              </a:solidFill>
              <a:latin typeface="Poppins"/>
              <a:ea typeface="Calibri" panose="020F0502020204030204" pitchFamily="34" charset="0"/>
              <a:cs typeface="Poppins"/>
            </a:endParaRPr>
          </a:p>
          <a:p>
            <a:pPr marL="0" lvl="1" indent="0">
              <a:buNone/>
            </a:pPr>
            <a:endParaRPr lang="nl-NL" sz="1800" dirty="0">
              <a:solidFill>
                <a:srgbClr val="173395"/>
              </a:solidFill>
              <a:latin typeface="Poppins"/>
              <a:ea typeface="Calibri" panose="020F0502020204030204" pitchFamily="34" charset="0"/>
              <a:cs typeface="Poppins"/>
            </a:endParaRPr>
          </a:p>
          <a:p>
            <a:pPr marL="342900" lvl="1" indent="-342900">
              <a:buFont typeface="+mj-lt"/>
              <a:buAutoNum type="arabicPeriod" startAt="3"/>
            </a:pPr>
            <a:r>
              <a:rPr lang="nl-NL" sz="1800" dirty="0">
                <a:solidFill>
                  <a:srgbClr val="1E3E85"/>
                </a:solidFill>
                <a:latin typeface="Poppins"/>
                <a:ea typeface="Calibri" panose="020F0502020204030204" pitchFamily="34" charset="0"/>
                <a:cs typeface="Poppins"/>
              </a:rPr>
              <a:t>Hoe gebruik je informatie die de patiënt en diens naasten geven in het opstellen van het behandelplan?</a:t>
            </a:r>
            <a:endParaRPr lang="nl-NL" dirty="0">
              <a:cs typeface="Poppins"/>
            </a:endParaRPr>
          </a:p>
          <a:p>
            <a:pPr marL="630555" lvl="1" indent="-342900">
              <a:buAutoNum type="alphaLcParenR"/>
            </a:pPr>
            <a:endParaRPr lang="nl-NL" sz="1800">
              <a:solidFill>
                <a:srgbClr val="1E3E85"/>
              </a:solidFill>
              <a:latin typeface="Poppins"/>
              <a:ea typeface="Calibri" panose="020F0502020204030204" pitchFamily="34" charset="0"/>
              <a:cs typeface="Poppins"/>
            </a:endParaRPr>
          </a:p>
          <a:p>
            <a:pPr marL="630555" lvl="1" indent="-342900">
              <a:buFont typeface="+mj-lt"/>
              <a:buAutoNum type="alphaLcParenR"/>
            </a:pP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0" lvl="0" indent="0">
              <a:buNone/>
            </a:pPr>
            <a:endParaRPr lang="nl-NL" sz="1800">
              <a:solidFill>
                <a:srgbClr val="1E3E85"/>
              </a:solidFill>
              <a:effectLst/>
              <a:latin typeface="Poppins"/>
              <a:ea typeface="Calibri" panose="020F0502020204030204" pitchFamily="34" charset="0"/>
              <a:cs typeface="Poppins"/>
            </a:endParaRPr>
          </a:p>
        </p:txBody>
      </p:sp>
    </p:spTree>
    <p:extLst>
      <p:ext uri="{BB962C8B-B14F-4D97-AF65-F5344CB8AC3E}">
        <p14:creationId xmlns:p14="http://schemas.microsoft.com/office/powerpoint/2010/main" val="472608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62539"/>
            <a:ext cx="10941049" cy="423935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50000"/>
              </a:lnSpc>
              <a:spcAft>
                <a:spcPts val="600"/>
              </a:spcAft>
              <a:buNone/>
            </a:pPr>
            <a:r>
              <a:rPr lang="nl-NL" sz="1800">
                <a:cs typeface="Poppins"/>
              </a:rPr>
              <a:t>Benader de vragen vanuit verschillende invalshoeken:</a:t>
            </a:r>
            <a:endParaRPr lang="en-US" sz="1800">
              <a:cs typeface="Poppins"/>
            </a:endParaRPr>
          </a:p>
          <a:p>
            <a:pPr marL="287655" indent="-287655">
              <a:lnSpc>
                <a:spcPct val="150000"/>
              </a:lnSpc>
              <a:spcAft>
                <a:spcPts val="600"/>
              </a:spcAft>
              <a:buFont typeface="Arial"/>
              <a:buChar char="•"/>
            </a:pPr>
            <a:r>
              <a:rPr lang="nl-NL" sz="1800">
                <a:cs typeface="Poppins"/>
              </a:rPr>
              <a:t>Positief: welke kansen en mogelijkheden zie je?</a:t>
            </a:r>
          </a:p>
          <a:p>
            <a:pPr marL="287655" indent="-287655">
              <a:lnSpc>
                <a:spcPct val="150000"/>
              </a:lnSpc>
              <a:spcAft>
                <a:spcPts val="600"/>
              </a:spcAft>
              <a:buFont typeface="Arial"/>
              <a:buChar char="•"/>
            </a:pPr>
            <a:r>
              <a:rPr lang="nl-NL" sz="1800">
                <a:cs typeface="Poppins"/>
              </a:rPr>
              <a:t>Analytisch: kun je jouw mening onderbouwen met feiten of cijfers?</a:t>
            </a:r>
            <a:endParaRPr lang="en-US" sz="1800">
              <a:cs typeface="Poppins"/>
            </a:endParaRPr>
          </a:p>
          <a:p>
            <a:pPr marL="287655" indent="-287655">
              <a:lnSpc>
                <a:spcPct val="150000"/>
              </a:lnSpc>
              <a:spcAft>
                <a:spcPts val="600"/>
              </a:spcAft>
              <a:buFont typeface="Arial"/>
              <a:buChar char="•"/>
            </a:pPr>
            <a:r>
              <a:rPr lang="nl-NL" sz="1800">
                <a:cs typeface="Poppins"/>
              </a:rPr>
              <a:t>Gevoelsmatig: wat roept het bij je op; word je hier bijvoorbeeld enthousiast of bezorgd van?</a:t>
            </a:r>
          </a:p>
        </p:txBody>
      </p:sp>
    </p:spTree>
    <p:extLst>
      <p:ext uri="{BB962C8B-B14F-4D97-AF65-F5344CB8AC3E}">
        <p14:creationId xmlns:p14="http://schemas.microsoft.com/office/powerpoint/2010/main" val="424254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Reflecteren op eigen handelen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33525"/>
            <a:ext cx="10138832" cy="4485312"/>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buNone/>
            </a:pPr>
            <a:r>
              <a:rPr lang="nl-NL" sz="1800">
                <a:solidFill>
                  <a:srgbClr val="1E3E85"/>
                </a:solidFill>
                <a:effectLst/>
                <a:latin typeface="Poppins"/>
                <a:ea typeface="Calibri"/>
                <a:cs typeface="Arial"/>
              </a:rPr>
              <a:t>Voorbeeld reflectievragen:</a:t>
            </a:r>
            <a:r>
              <a:rPr lang="nl-NL" sz="1800">
                <a:solidFill>
                  <a:srgbClr val="1E3E85"/>
                </a:solidFill>
                <a:latin typeface="Poppins"/>
                <a:ea typeface="Calibri"/>
                <a:cs typeface="Arial"/>
              </a:rPr>
              <a:t>  </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buFont typeface="+mj-lt"/>
              <a:buAutoNum type="arabicPeriod"/>
            </a:pP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buClr>
                <a:schemeClr val="accent2"/>
              </a:buClr>
              <a:buFont typeface="+mj-lt"/>
              <a:buAutoNum type="arabicPeriod"/>
            </a:pPr>
            <a:r>
              <a:rPr lang="nl-NL" sz="1800" dirty="0">
                <a:solidFill>
                  <a:srgbClr val="1E3E85"/>
                </a:solidFill>
                <a:effectLst/>
                <a:latin typeface="Poppins"/>
                <a:ea typeface="Calibri" panose="020F0502020204030204" pitchFamily="34" charset="0"/>
                <a:cs typeface="Poppins"/>
              </a:rPr>
              <a:t>Hoe maak jij </a:t>
            </a:r>
            <a:r>
              <a:rPr lang="nl-NL" sz="1800" dirty="0">
                <a:solidFill>
                  <a:srgbClr val="1E3E85"/>
                </a:solidFill>
                <a:latin typeface="Poppins"/>
                <a:ea typeface="Calibri" panose="020F0502020204030204" pitchFamily="34" charset="0"/>
                <a:cs typeface="Poppins"/>
              </a:rPr>
              <a:t>contact</a:t>
            </a:r>
            <a:r>
              <a:rPr lang="nl-NL" sz="1800" dirty="0">
                <a:solidFill>
                  <a:srgbClr val="1E3E85"/>
                </a:solidFill>
                <a:effectLst/>
                <a:latin typeface="Poppins"/>
                <a:ea typeface="Calibri" panose="020F0502020204030204" pitchFamily="34" charset="0"/>
                <a:cs typeface="Poppins"/>
              </a:rPr>
              <a:t> met de patiënt en </a:t>
            </a:r>
            <a:r>
              <a:rPr lang="nl-NL" sz="1800" dirty="0">
                <a:solidFill>
                  <a:srgbClr val="1E3E85"/>
                </a:solidFill>
                <a:latin typeface="Poppins"/>
                <a:ea typeface="Calibri" panose="020F0502020204030204" pitchFamily="34" charset="0"/>
                <a:cs typeface="Poppins"/>
              </a:rPr>
              <a:t>diens naasten</a:t>
            </a:r>
            <a:r>
              <a:rPr lang="nl-NL" sz="1800" dirty="0">
                <a:solidFill>
                  <a:srgbClr val="1E3E85"/>
                </a:solidFill>
                <a:effectLst/>
                <a:latin typeface="Poppins"/>
                <a:ea typeface="Calibri" panose="020F0502020204030204" pitchFamily="34" charset="0"/>
                <a:cs typeface="Poppins"/>
              </a:rPr>
              <a:t>? </a:t>
            </a:r>
            <a:r>
              <a:rPr lang="nl-NL" sz="1800" dirty="0">
                <a:solidFill>
                  <a:srgbClr val="1E3E85"/>
                </a:solidFill>
                <a:latin typeface="Poppins"/>
                <a:ea typeface="Calibri" panose="020F0502020204030204" pitchFamily="34" charset="0"/>
                <a:cs typeface="Poppins"/>
              </a:rPr>
              <a:t>Wanneer voel je dat je connectie hebt? </a:t>
            </a:r>
            <a:endParaRPr lang="nl-NL" sz="1800" dirty="0">
              <a:solidFill>
                <a:srgbClr val="1E3E85"/>
              </a:solidFill>
              <a:effectLst/>
              <a:latin typeface="Poppins"/>
              <a:ea typeface="Calibri" panose="020F0502020204030204" pitchFamily="34" charset="0"/>
              <a:cs typeface="Poppins"/>
            </a:endParaRPr>
          </a:p>
          <a:p>
            <a:pPr marL="342900" lvl="0" indent="-342900">
              <a:buFont typeface="+mj-lt"/>
              <a:buAutoNum type="arabicPeriod"/>
            </a:pP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buClr>
                <a:schemeClr val="accent2"/>
              </a:buClr>
              <a:buAutoNum type="arabicPeriod"/>
            </a:pPr>
            <a:r>
              <a:rPr lang="nl-NL" sz="1800">
                <a:solidFill>
                  <a:srgbClr val="1E3E85"/>
                </a:solidFill>
                <a:latin typeface="Poppins"/>
                <a:ea typeface="Calibri" panose="020F0502020204030204" pitchFamily="34" charset="0"/>
                <a:cs typeface="Poppins"/>
              </a:rPr>
              <a:t>Wat vind je van stiltes in een gesprek met een patiënt of naasten? En hoe </a:t>
            </a:r>
            <a:r>
              <a:rPr lang="nl-NL" sz="1800">
                <a:solidFill>
                  <a:srgbClr val="1E3E85"/>
                </a:solidFill>
                <a:effectLst/>
                <a:latin typeface="Poppins"/>
                <a:ea typeface="Calibri" panose="020F0502020204030204" pitchFamily="34" charset="0"/>
                <a:cs typeface="Poppins"/>
              </a:rPr>
              <a:t>ga je </a:t>
            </a:r>
            <a:r>
              <a:rPr lang="nl-NL" sz="1800">
                <a:solidFill>
                  <a:srgbClr val="1E3E85"/>
                </a:solidFill>
                <a:latin typeface="Poppins"/>
                <a:ea typeface="Calibri" panose="020F0502020204030204" pitchFamily="34" charset="0"/>
                <a:cs typeface="Poppins"/>
              </a:rPr>
              <a:t>daarmee om?</a:t>
            </a:r>
            <a:endParaRPr lang="nl-NL" sz="1800" dirty="0">
              <a:solidFill>
                <a:srgbClr val="1E3E85"/>
              </a:solidFill>
              <a:latin typeface="Poppins"/>
              <a:ea typeface="Calibri" panose="020F0502020204030204" pitchFamily="34" charset="0"/>
              <a:cs typeface="Poppins"/>
            </a:endParaRPr>
          </a:p>
          <a:p>
            <a:pPr marL="0" indent="0">
              <a:buNone/>
            </a:pPr>
            <a:endParaRPr lang="nl-NL" sz="1800" dirty="0">
              <a:solidFill>
                <a:srgbClr val="1E3E85"/>
              </a:solidFill>
              <a:latin typeface="Poppins" panose="00000500000000000000" pitchFamily="2" charset="0"/>
              <a:ea typeface="Calibri" panose="020F0502020204030204" pitchFamily="34" charset="0"/>
              <a:cs typeface="Poppins" panose="00000500000000000000" pitchFamily="2" charset="0"/>
            </a:endParaRPr>
          </a:p>
          <a:p>
            <a:pPr marL="342900" indent="-342900">
              <a:buClr>
                <a:schemeClr val="accent2"/>
              </a:buClr>
              <a:buFont typeface="+mj-lt"/>
              <a:buAutoNum type="arabicPeriod" startAt="3"/>
            </a:pPr>
            <a:r>
              <a:rPr lang="nl-NL" sz="1800">
                <a:solidFill>
                  <a:srgbClr val="1E3E85"/>
                </a:solidFill>
                <a:latin typeface="Poppins"/>
                <a:ea typeface="Calibri" panose="020F0502020204030204" pitchFamily="34" charset="0"/>
                <a:cs typeface="Poppins"/>
              </a:rPr>
              <a:t>Hoe ga je ermee om als de patiënt en </a:t>
            </a:r>
            <a:r>
              <a:rPr lang="nl-NL" sz="1800" dirty="0">
                <a:solidFill>
                  <a:srgbClr val="1E3E85"/>
                </a:solidFill>
                <a:latin typeface="Poppins"/>
                <a:ea typeface="Calibri" panose="020F0502020204030204" pitchFamily="34" charset="0"/>
                <a:cs typeface="Poppins"/>
              </a:rPr>
              <a:t>de </a:t>
            </a:r>
            <a:r>
              <a:rPr lang="nl-NL" sz="1800">
                <a:solidFill>
                  <a:srgbClr val="1E3E85"/>
                </a:solidFill>
                <a:latin typeface="Poppins"/>
                <a:ea typeface="Calibri" panose="020F0502020204030204" pitchFamily="34" charset="0"/>
                <a:cs typeface="Poppins"/>
              </a:rPr>
              <a:t>naaste verschillende informatiebehoeftes hebben? </a:t>
            </a:r>
            <a:endParaRPr lang="nl-NL" sz="1800" dirty="0">
              <a:solidFill>
                <a:srgbClr val="1E3E85"/>
              </a:solidFill>
              <a:effectLst/>
              <a:latin typeface="Poppins" panose="00000500000000000000" pitchFamily="2" charset="0"/>
              <a:ea typeface="Calibri" panose="020F0502020204030204" pitchFamily="34" charset="0"/>
              <a:cs typeface="Poppins" panose="00000500000000000000" pitchFamily="2" charset="0"/>
            </a:endParaRPr>
          </a:p>
          <a:p>
            <a:pPr marL="342900" indent="-342900">
              <a:buFont typeface="+mj-lt"/>
              <a:buAutoNum type="arabicPeriod" startAt="3"/>
            </a:pPr>
            <a:endParaRPr lang="nl-NL" sz="1800" dirty="0">
              <a:solidFill>
                <a:srgbClr val="1E3E85"/>
              </a:solidFill>
              <a:latin typeface="Poppins" panose="00000500000000000000" pitchFamily="2" charset="0"/>
              <a:ea typeface="Calibri" panose="020F0502020204030204" pitchFamily="34" charset="0"/>
              <a:cs typeface="Poppins" panose="00000500000000000000" pitchFamily="2" charset="0"/>
            </a:endParaRPr>
          </a:p>
          <a:p>
            <a:pPr marL="342900" indent="-342900">
              <a:buClr>
                <a:schemeClr val="accent2"/>
              </a:buClr>
              <a:buFont typeface="+mj-lt"/>
              <a:buAutoNum type="arabicPeriod" startAt="3"/>
            </a:pPr>
            <a:r>
              <a:rPr lang="nl-NL" sz="1800">
                <a:solidFill>
                  <a:srgbClr val="1E3E85"/>
                </a:solidFill>
                <a:latin typeface="Poppins"/>
                <a:ea typeface="Calibri" panose="020F0502020204030204" pitchFamily="34" charset="0"/>
                <a:cs typeface="Poppins"/>
              </a:rPr>
              <a:t>Hoe toon jij </a:t>
            </a:r>
            <a:r>
              <a:rPr lang="nl-NL" sz="1800">
                <a:solidFill>
                  <a:srgbClr val="1E3E85"/>
                </a:solidFill>
                <a:effectLst/>
                <a:latin typeface="Poppins"/>
                <a:ea typeface="Calibri" panose="020F0502020204030204" pitchFamily="34" charset="0"/>
                <a:cs typeface="Poppins"/>
              </a:rPr>
              <a:t>empathie</a:t>
            </a:r>
            <a:r>
              <a:rPr lang="nl-NL" sz="1800">
                <a:solidFill>
                  <a:srgbClr val="1E3E85"/>
                </a:solidFill>
                <a:latin typeface="Poppins"/>
                <a:ea typeface="Calibri" panose="020F0502020204030204" pitchFamily="34" charset="0"/>
                <a:cs typeface="Poppins"/>
              </a:rPr>
              <a:t>? Hoe ziet een ander aan jou dat je empathie toont; </a:t>
            </a:r>
            <a:br>
              <a:rPr lang="nl-NL" sz="1800" dirty="0">
                <a:solidFill>
                  <a:srgbClr val="1E3E85"/>
                </a:solidFill>
                <a:latin typeface="Poppins"/>
                <a:ea typeface="Calibri" panose="020F0502020204030204" pitchFamily="34" charset="0"/>
                <a:cs typeface="Poppins"/>
              </a:rPr>
            </a:br>
            <a:r>
              <a:rPr lang="nl-NL" sz="1800">
                <a:solidFill>
                  <a:srgbClr val="1E3E85"/>
                </a:solidFill>
                <a:latin typeface="Poppins"/>
                <a:ea typeface="Calibri" panose="020F0502020204030204" pitchFamily="34" charset="0"/>
                <a:cs typeface="Poppins"/>
              </a:rPr>
              <a:t>verbaal en non-verbaal?</a:t>
            </a:r>
            <a:endParaRPr lang="nl-NL" sz="1800" dirty="0">
              <a:solidFill>
                <a:srgbClr val="1E3E85"/>
              </a:solidFill>
              <a:effectLst/>
              <a:latin typeface="Poppins"/>
              <a:ea typeface="Calibri" panose="020F0502020204030204" pitchFamily="34" charset="0"/>
              <a:cs typeface="Poppins"/>
            </a:endParaRPr>
          </a:p>
          <a:p>
            <a:pPr marL="342900" lvl="0" indent="-342900">
              <a:buFont typeface="+mj-lt"/>
              <a:buAutoNum type="arabicPeriod" startAt="3"/>
            </a:pPr>
            <a:endParaRPr lang="nl-NL" sz="1800" dirty="0">
              <a:solidFill>
                <a:srgbClr val="1E3E85"/>
              </a:solidFill>
              <a:effectLst/>
              <a:latin typeface="Poppins" panose="00000500000000000000" pitchFamily="2" charset="0"/>
              <a:ea typeface="Calibri" panose="020F0502020204030204" pitchFamily="34" charset="0"/>
              <a:cs typeface="Poppins" panose="00000500000000000000" pitchFamily="2" charset="0"/>
            </a:endParaRPr>
          </a:p>
          <a:p>
            <a:pPr marL="0" lvl="0" indent="0">
              <a:buNone/>
            </a:pPr>
            <a:endParaRPr lang="nl-NL" sz="1800">
              <a:solidFill>
                <a:srgbClr val="1E3E85"/>
              </a:solidFill>
              <a:effectLst/>
              <a:latin typeface="Poppins"/>
              <a:ea typeface="Calibri" panose="020F0502020204030204" pitchFamily="34" charset="0"/>
              <a:cs typeface="Poppins"/>
            </a:endParaRPr>
          </a:p>
          <a:p>
            <a:pPr marL="0" indent="0" fontAlgn="base">
              <a:spcAft>
                <a:spcPts val="600"/>
              </a:spcAft>
              <a:buNone/>
              <a:tabLst>
                <a:tab pos="341630" algn="l"/>
                <a:tab pos="449580" algn="l"/>
              </a:tabLst>
            </a:pPr>
            <a:endParaRPr lang="nl-NL" sz="1800"/>
          </a:p>
        </p:txBody>
      </p:sp>
    </p:spTree>
    <p:extLst>
      <p:ext uri="{BB962C8B-B14F-4D97-AF65-F5344CB8AC3E}">
        <p14:creationId xmlns:p14="http://schemas.microsoft.com/office/powerpoint/2010/main" val="584408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Plenaire terugkoppeling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lvl="0" indent="-342900" fontAlgn="base">
              <a:lnSpc>
                <a:spcPct val="150000"/>
              </a:lnSpc>
              <a:spcAft>
                <a:spcPts val="600"/>
              </a:spcAft>
              <a:buFont typeface="Maiandra GD" panose="020E0502030308020204" pitchFamily="34" charset="0"/>
              <a:buChar char="•"/>
            </a:pPr>
            <a:r>
              <a:rPr lang="nl-NL" sz="1800"/>
              <a:t>Welke inzichten heb je opgedaan? </a:t>
            </a:r>
          </a:p>
          <a:p>
            <a:pPr marL="342900" lvl="0" indent="-342900" fontAlgn="base">
              <a:lnSpc>
                <a:spcPct val="150000"/>
              </a:lnSpc>
              <a:spcAft>
                <a:spcPts val="600"/>
              </a:spcAft>
              <a:buFont typeface="Maiandra GD" panose="020E0502030308020204" pitchFamily="34" charset="0"/>
              <a:buChar char="•"/>
            </a:pPr>
            <a:r>
              <a:rPr lang="nl-NL" sz="1800"/>
              <a:t>Zijn er nog vragen?</a:t>
            </a:r>
          </a:p>
          <a:p>
            <a:pPr marL="342900" indent="-342900" fontAlgn="base">
              <a:lnSpc>
                <a:spcPct val="150000"/>
              </a:lnSpc>
              <a:spcAft>
                <a:spcPts val="600"/>
              </a:spcAft>
              <a:buFont typeface="Maiandra GD" panose="020E0502030308020204" pitchFamily="34" charset="0"/>
              <a:buChar char="•"/>
            </a:pPr>
            <a:r>
              <a:rPr lang="nl-NL" sz="1800"/>
              <a:t>Zijn de leerdoelen bereikt? </a:t>
            </a:r>
            <a:endParaRPr lang="nl-NL" sz="1800">
              <a:cs typeface="Poppins"/>
            </a:endParaRPr>
          </a:p>
        </p:txBody>
      </p:sp>
    </p:spTree>
    <p:extLst>
      <p:ext uri="{BB962C8B-B14F-4D97-AF65-F5344CB8AC3E}">
        <p14:creationId xmlns:p14="http://schemas.microsoft.com/office/powerpoint/2010/main" val="2310427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Meer informatie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fontAlgn="base">
              <a:lnSpc>
                <a:spcPct val="150000"/>
              </a:lnSpc>
              <a:spcAft>
                <a:spcPts val="600"/>
              </a:spcAft>
              <a:buFont typeface="Maiandra GD" panose="020E0502030308020204" pitchFamily="34" charset="0"/>
              <a:buChar char="•"/>
            </a:pPr>
            <a:r>
              <a:rPr lang="nl-NL" sz="1600">
                <a:hlinkClick r:id="rId3"/>
              </a:rPr>
              <a:t>Kwaliteitskader palliatieve zorg Nederland [PDF]</a:t>
            </a:r>
            <a:r>
              <a:rPr lang="nl-NL" sz="1600"/>
              <a:t> </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4"/>
              </a:rPr>
              <a:t>Aanvullende informatie over het kwaliteitskader [</a:t>
            </a:r>
            <a:r>
              <a:rPr lang="nl-NL" sz="1600" dirty="0">
                <a:cs typeface="Poppins"/>
                <a:hlinkClick r:id="rId4"/>
              </a:rPr>
              <a:t>Palliaweb</a:t>
            </a:r>
            <a:r>
              <a:rPr lang="nl-NL" sz="1600">
                <a:cs typeface="Poppins"/>
                <a:hlinkClick r:id="rId4"/>
              </a:rPr>
              <a:t>]</a:t>
            </a:r>
            <a:endParaRPr lang="nl-NL" sz="1600">
              <a:cs typeface="Poppins"/>
            </a:endParaRPr>
          </a:p>
          <a:p>
            <a:pPr marL="342900" indent="-342900" fontAlgn="base">
              <a:lnSpc>
                <a:spcPct val="150000"/>
              </a:lnSpc>
              <a:spcAft>
                <a:spcPts val="600"/>
              </a:spcAft>
              <a:buFont typeface="Maiandra GD" panose="020E0502030308020204" pitchFamily="34" charset="0"/>
              <a:buChar char="•"/>
            </a:pPr>
            <a:r>
              <a:rPr lang="nl-NL" sz="1600">
                <a:cs typeface="Poppins"/>
                <a:hlinkClick r:id="rId5"/>
              </a:rPr>
              <a:t>Informatie over effectieve communicatie [</a:t>
            </a:r>
            <a:r>
              <a:rPr lang="nl-NL" sz="1600" dirty="0">
                <a:cs typeface="Poppins"/>
                <a:hlinkClick r:id="rId5"/>
              </a:rPr>
              <a:t>Palliaweb</a:t>
            </a:r>
            <a:r>
              <a:rPr lang="nl-NL" sz="1600">
                <a:cs typeface="Poppins"/>
                <a:hlinkClick r:id="rId5"/>
              </a:rPr>
              <a:t>]</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6"/>
              </a:rPr>
              <a:t>Hulpmiddelen [</a:t>
            </a:r>
            <a:r>
              <a:rPr lang="nl-NL" sz="1600" dirty="0">
                <a:cs typeface="Poppins"/>
                <a:hlinkClick r:id="rId6"/>
              </a:rPr>
              <a:t>Palliaweb</a:t>
            </a:r>
            <a:r>
              <a:rPr lang="nl-NL" sz="1600">
                <a:cs typeface="Poppins"/>
                <a:hlinkClick r:id="rId6"/>
              </a:rPr>
              <a:t>]</a:t>
            </a:r>
            <a:endParaRPr lang="nl-NL" sz="1600">
              <a:cs typeface="Poppins"/>
              <a:hlinkClick r:id="rId7"/>
            </a:endParaRPr>
          </a:p>
          <a:p>
            <a:pPr marL="342900" indent="-342900">
              <a:lnSpc>
                <a:spcPct val="150000"/>
              </a:lnSpc>
              <a:spcAft>
                <a:spcPts val="600"/>
              </a:spcAft>
              <a:buFont typeface="Maiandra GD" panose="020E0502030308020204" pitchFamily="34" charset="0"/>
              <a:buChar char="•"/>
            </a:pPr>
            <a:r>
              <a:rPr lang="nl-NL" sz="1600">
                <a:cs typeface="Poppins"/>
                <a:hlinkClick r:id="rId8"/>
              </a:rPr>
              <a:t>Podcastaflevering 7 - Palliapodcast | Goed contact</a:t>
            </a:r>
            <a:r>
              <a:rPr lang="nl-NL" sz="1600">
                <a:cs typeface="Poppins"/>
              </a:rPr>
              <a:t> </a:t>
            </a:r>
          </a:p>
          <a:p>
            <a:pPr marL="342900" indent="-342900">
              <a:lnSpc>
                <a:spcPct val="150000"/>
              </a:lnSpc>
              <a:spcAft>
                <a:spcPts val="600"/>
              </a:spcAft>
              <a:buFont typeface="Maiandra GD" panose="020E0502030308020204" pitchFamily="34" charset="0"/>
              <a:buChar char="•"/>
            </a:pPr>
            <a:r>
              <a:rPr lang="nl-NL" sz="1600">
                <a:cs typeface="Poppins"/>
                <a:hlinkClick r:id="rId9"/>
              </a:rPr>
              <a:t>Animatie Effectieve commun</a:t>
            </a:r>
            <a:r>
              <a:rPr lang="nl-NL" sz="1600" dirty="0">
                <a:cs typeface="Poppins"/>
                <a:hlinkClick r:id="rId10"/>
              </a:rPr>
              <a:t>icatie[YouTube]</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11"/>
              </a:rPr>
              <a:t>Animaties Essenties kwaliteitskader [YouTube]</a:t>
            </a:r>
          </a:p>
        </p:txBody>
      </p:sp>
    </p:spTree>
    <p:extLst>
      <p:ext uri="{BB962C8B-B14F-4D97-AF65-F5344CB8AC3E}">
        <p14:creationId xmlns:p14="http://schemas.microsoft.com/office/powerpoint/2010/main" val="188740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60674255-069B-C1A1-4152-C539CBBB6B37}"/>
              </a:ext>
            </a:extLst>
          </p:cNvPr>
          <p:cNvSpPr>
            <a:spLocks noGrp="1"/>
          </p:cNvSpPr>
          <p:nvPr>
            <p:ph type="ctrTitle"/>
          </p:nvPr>
        </p:nvSpPr>
        <p:spPr>
          <a:xfrm>
            <a:off x="1053389" y="1268413"/>
            <a:ext cx="10085223" cy="3928620"/>
          </a:xfrm>
        </p:spPr>
        <p:txBody>
          <a:bodyPr/>
          <a:lstStyle/>
          <a:p>
            <a:pPr algn="r"/>
            <a:r>
              <a:rPr lang="nl-NL" sz="6000">
                <a:latin typeface="Poppins Light"/>
                <a:cs typeface="Poppins Light"/>
              </a:rPr>
              <a:t>Workshop </a:t>
            </a:r>
            <a:br>
              <a:rPr lang="nl-NL" sz="6000">
                <a:latin typeface="Poppins Light"/>
                <a:cs typeface="Poppins Light"/>
              </a:rPr>
            </a:br>
            <a:r>
              <a:rPr lang="nl-NL" sz="6000">
                <a:latin typeface="Poppins Light"/>
                <a:cs typeface="Poppins Light"/>
              </a:rPr>
              <a:t>‘Goed contact'</a:t>
            </a:r>
            <a:endParaRPr lang="nl-NL" sz="8000"/>
          </a:p>
        </p:txBody>
      </p:sp>
      <p:sp>
        <p:nvSpPr>
          <p:cNvPr id="6" name="Tijdelijke aanduiding voor dianummer 5">
            <a:extLst>
              <a:ext uri="{FF2B5EF4-FFF2-40B4-BE49-F238E27FC236}">
                <a16:creationId xmlns:a16="http://schemas.microsoft.com/office/drawing/2014/main" id="{97D0DC2A-2430-1B9A-67E0-D5CDDB1D88CF}"/>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2</a:t>
            </a:fld>
            <a:endParaRPr lang="nl-NL"/>
          </a:p>
        </p:txBody>
      </p:sp>
      <p:pic>
        <p:nvPicPr>
          <p:cNvPr id="3" name="Afbeelding 2" descr="Afbeelding met persoon, kleding, Menselijk gezicht, bril&#10;&#10;Automatisch gegenereerde beschrijving">
            <a:extLst>
              <a:ext uri="{FF2B5EF4-FFF2-40B4-BE49-F238E27FC236}">
                <a16:creationId xmlns:a16="http://schemas.microsoft.com/office/drawing/2014/main" id="{C4EA6529-FD1E-05A9-7062-B9D5F5ED3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88" y="190982"/>
            <a:ext cx="4857028" cy="3238018"/>
          </a:xfrm>
          <a:prstGeom prst="rect">
            <a:avLst/>
          </a:prstGeom>
        </p:spPr>
      </p:pic>
    </p:spTree>
    <p:extLst>
      <p:ext uri="{BB962C8B-B14F-4D97-AF65-F5344CB8AC3E}">
        <p14:creationId xmlns:p14="http://schemas.microsoft.com/office/powerpoint/2010/main" val="25907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CBA45-136D-9CA6-9FDD-6B1BA73D20CC}"/>
              </a:ext>
            </a:extLst>
          </p:cNvPr>
          <p:cNvSpPr>
            <a:spLocks noGrp="1"/>
          </p:cNvSpPr>
          <p:nvPr>
            <p:ph type="title"/>
          </p:nvPr>
        </p:nvSpPr>
        <p:spPr>
          <a:xfrm>
            <a:off x="695559" y="701675"/>
            <a:ext cx="10801350" cy="449251"/>
          </a:xfrm>
        </p:spPr>
        <p:txBody>
          <a:bodyPr/>
          <a:lstStyle/>
          <a:p>
            <a:r>
              <a:rPr lang="nl-NL" sz="3200"/>
              <a:t>Afsluiting</a:t>
            </a:r>
          </a:p>
        </p:txBody>
      </p:sp>
      <p:sp>
        <p:nvSpPr>
          <p:cNvPr id="5" name="Tijdelijke aanduiding voor dianummer 4">
            <a:extLst>
              <a:ext uri="{FF2B5EF4-FFF2-40B4-BE49-F238E27FC236}">
                <a16:creationId xmlns:a16="http://schemas.microsoft.com/office/drawing/2014/main" id="{3A6159D9-EE72-33EF-67FD-BB1A3F9BD61B}"/>
              </a:ext>
            </a:extLst>
          </p:cNvPr>
          <p:cNvSpPr>
            <a:spLocks noGrp="1"/>
          </p:cNvSpPr>
          <p:nvPr>
            <p:ph type="sldNum" sz="quarter" idx="12"/>
          </p:nvPr>
        </p:nvSpPr>
        <p:spPr/>
        <p:txBody>
          <a:bodyPr/>
          <a:lstStyle/>
          <a:p>
            <a:fld id="{5EAD46FD-55B7-4B35-9571-DF03CD73F6D9}" type="slidenum">
              <a:rPr lang="nl-NL" smtClean="0"/>
              <a:pPr/>
              <a:t>20</a:t>
            </a:fld>
            <a:endParaRPr lang="nl-NL"/>
          </a:p>
        </p:txBody>
      </p:sp>
    </p:spTree>
    <p:extLst>
      <p:ext uri="{BB962C8B-B14F-4D97-AF65-F5344CB8AC3E}">
        <p14:creationId xmlns:p14="http://schemas.microsoft.com/office/powerpoint/2010/main" val="342985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Inleiding</a:t>
            </a:r>
          </a:p>
        </p:txBody>
      </p:sp>
      <p:pic>
        <p:nvPicPr>
          <p:cNvPr id="2" name="Tijdelijke aanduiding voor inhoud 1">
            <a:extLst>
              <a:ext uri="{FF2B5EF4-FFF2-40B4-BE49-F238E27FC236}">
                <a16:creationId xmlns:a16="http://schemas.microsoft.com/office/drawing/2014/main" id="{9395E5BF-909E-7345-6247-BF13ACECACD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056" b="91389" l="7143" r="94538">
                        <a14:foregroundMark x1="10714" y1="20000" x2="10714" y2="20000"/>
                        <a14:foregroundMark x1="7143" y1="45000" x2="7143" y2="45000"/>
                        <a14:foregroundMark x1="50630" y1="91389" x2="50630" y2="91389"/>
                        <a14:foregroundMark x1="44328" y1="9722" x2="44328" y2="9722"/>
                        <a14:foregroundMark x1="52521" y1="8333" x2="52521" y2="8333"/>
                        <a14:foregroundMark x1="90336" y1="33889" x2="90336" y2="33889"/>
                        <a14:foregroundMark x1="93067" y1="48889" x2="93067" y2="48889"/>
                        <a14:foregroundMark x1="93697" y1="65556" x2="93697" y2="65556"/>
                        <a14:foregroundMark x1="94538" y1="56111" x2="94538" y2="56111"/>
                        <a14:foregroundMark x1="94328" y1="56944" x2="94328" y2="56944"/>
                        <a14:foregroundMark x1="43908" y1="91111" x2="43908" y2="91111"/>
                        <a14:foregroundMark x1="47689" y1="10556" x2="47689" y2="10556"/>
                        <a14:foregroundMark x1="76471" y1="14167" x2="76471" y2="14167"/>
                      </a14:backgroundRemoval>
                    </a14:imgEffect>
                  </a14:imgLayer>
                </a14:imgProps>
              </a:ext>
            </a:extLst>
          </a:blip>
          <a:stretch>
            <a:fillRect/>
          </a:stretch>
        </p:blipFill>
        <p:spPr>
          <a:xfrm>
            <a:off x="3286764" y="1297163"/>
            <a:ext cx="5637524" cy="4263674"/>
          </a:xfrm>
          <a:prstGeom prst="rect">
            <a:avLst/>
          </a:prstGeom>
        </p:spPr>
      </p:pic>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3</a:t>
            </a:fld>
            <a:endParaRPr lang="nl-NL"/>
          </a:p>
        </p:txBody>
      </p:sp>
    </p:spTree>
    <p:extLst>
      <p:ext uri="{BB962C8B-B14F-4D97-AF65-F5344CB8AC3E}">
        <p14:creationId xmlns:p14="http://schemas.microsoft.com/office/powerpoint/2010/main" val="232672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Programma</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1749286"/>
            <a:ext cx="10800000" cy="4081601"/>
          </a:xfrm>
        </p:spPr>
        <p:txBody>
          <a:bodyPr vert="horz" lIns="0" tIns="0" rIns="0" bIns="0" rtlCol="0" anchor="t">
            <a:noAutofit/>
          </a:bodyPr>
          <a:lstStyle/>
          <a:p>
            <a:pPr marL="287655" indent="-287655">
              <a:spcBef>
                <a:spcPts val="600"/>
              </a:spcBef>
            </a:pPr>
            <a:r>
              <a:rPr lang="nl-NL" sz="1800" b="1"/>
              <a:t>Inleiding</a:t>
            </a:r>
            <a:r>
              <a:rPr lang="nl-NL" sz="1800"/>
              <a:t> </a:t>
            </a:r>
          </a:p>
          <a:p>
            <a:pPr marL="575945" lvl="1" indent="-287655">
              <a:spcBef>
                <a:spcPts val="600"/>
              </a:spcBef>
            </a:pPr>
            <a:r>
              <a:rPr lang="nl-NL" sz="1800">
                <a:cs typeface="Poppins"/>
              </a:rPr>
              <a:t>Voorstelronde</a:t>
            </a:r>
          </a:p>
          <a:p>
            <a:pPr marL="575945" lvl="1" indent="-287655">
              <a:spcBef>
                <a:spcPts val="600"/>
              </a:spcBef>
            </a:pPr>
            <a:r>
              <a:rPr lang="nl-NL" sz="1800">
                <a:cs typeface="Poppins"/>
              </a:rPr>
              <a:t>L</a:t>
            </a:r>
            <a:r>
              <a:rPr lang="nl-NL" sz="1800"/>
              <a:t>eerdoelen</a:t>
            </a:r>
            <a:endParaRPr lang="nl-NL" sz="1800">
              <a:cs typeface="Poppins"/>
            </a:endParaRPr>
          </a:p>
          <a:p>
            <a:pPr marL="287655" indent="-287655">
              <a:spcBef>
                <a:spcPts val="600"/>
              </a:spcBef>
            </a:pPr>
            <a:r>
              <a:rPr lang="nl-NL" sz="1800" b="1"/>
              <a:t>Essentie Effectieve communicatie</a:t>
            </a:r>
            <a:endParaRPr lang="nl-NL" sz="1800" b="1">
              <a:cs typeface="Poppins"/>
            </a:endParaRPr>
          </a:p>
          <a:p>
            <a:pPr marL="575945" lvl="1" indent="-287655">
              <a:spcBef>
                <a:spcPts val="600"/>
              </a:spcBef>
            </a:pPr>
            <a:r>
              <a:rPr lang="nl-NL" sz="1800"/>
              <a:t>Wat is effectieve communicatie?</a:t>
            </a:r>
            <a:endParaRPr lang="nl-NL" sz="1800">
              <a:cs typeface="Poppins"/>
            </a:endParaRPr>
          </a:p>
          <a:p>
            <a:pPr marL="287655" indent="-287655">
              <a:spcBef>
                <a:spcPts val="600"/>
              </a:spcBef>
            </a:pPr>
            <a:r>
              <a:rPr lang="nl-NL" sz="1800" b="1"/>
              <a:t>Aan de slag </a:t>
            </a:r>
            <a:endParaRPr lang="nl-NL" sz="1800" b="1">
              <a:cs typeface="Poppins"/>
            </a:endParaRPr>
          </a:p>
          <a:p>
            <a:pPr marL="287655" indent="-287655">
              <a:spcBef>
                <a:spcPts val="600"/>
              </a:spcBef>
            </a:pPr>
            <a:r>
              <a:rPr lang="nl-NL" sz="1800" b="1"/>
              <a:t>Reflecteren op eigen handelen</a:t>
            </a:r>
            <a:endParaRPr lang="nl-NL" sz="1800" b="1">
              <a:cs typeface="Poppins"/>
            </a:endParaRPr>
          </a:p>
          <a:p>
            <a:pPr marL="287655" indent="-287655">
              <a:spcBef>
                <a:spcPts val="600"/>
              </a:spcBef>
            </a:pPr>
            <a:r>
              <a:rPr lang="nl-NL" sz="1800" b="1"/>
              <a:t>Plenaire terugkoppeling</a:t>
            </a:r>
            <a:endParaRPr lang="nl-NL" sz="1800" b="1">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4</a:t>
            </a:fld>
            <a:endParaRPr lang="nl-NL"/>
          </a:p>
        </p:txBody>
      </p:sp>
    </p:spTree>
    <p:extLst>
      <p:ext uri="{BB962C8B-B14F-4D97-AF65-F5344CB8AC3E}">
        <p14:creationId xmlns:p14="http://schemas.microsoft.com/office/powerpoint/2010/main" val="297924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635415"/>
            <a:ext cx="3949148" cy="449251"/>
          </a:xfrm>
        </p:spPr>
        <p:txBody>
          <a:bodyPr/>
          <a:lstStyle/>
          <a:p>
            <a:r>
              <a:rPr lang="nl-NL" sz="3200"/>
              <a:t>Voorstelronde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2" name="Tekstvak 1">
            <a:extLst>
              <a:ext uri="{FF2B5EF4-FFF2-40B4-BE49-F238E27FC236}">
                <a16:creationId xmlns:a16="http://schemas.microsoft.com/office/drawing/2014/main" id="{09AB7878-7A42-9699-FE6F-ED465CA7371F}"/>
              </a:ext>
            </a:extLst>
          </p:cNvPr>
          <p:cNvSpPr txBox="1"/>
          <p:nvPr/>
        </p:nvSpPr>
        <p:spPr>
          <a:xfrm>
            <a:off x="704851" y="1593849"/>
            <a:ext cx="10383452" cy="1231106"/>
          </a:xfrm>
          <a:prstGeom prst="rect">
            <a:avLst/>
          </a:prstGeom>
          <a:noFill/>
        </p:spPr>
        <p:txBody>
          <a:bodyPr wrap="square">
            <a:spAutoFit/>
          </a:bodyPr>
          <a:lstStyle/>
          <a:p>
            <a:endParaRPr lang="nl-NL"/>
          </a:p>
          <a:p>
            <a:pPr marL="285750" indent="-285750">
              <a:spcBef>
                <a:spcPts val="1200"/>
              </a:spcBef>
              <a:buFont typeface="Arial" panose="020B0604020202020204" pitchFamily="34" charset="0"/>
              <a:buChar char="•"/>
            </a:pPr>
            <a:r>
              <a:rPr lang="nl-NL"/>
              <a:t>Stel jezelf kort voor</a:t>
            </a:r>
          </a:p>
          <a:p>
            <a:pPr marL="285750" indent="-285750">
              <a:spcBef>
                <a:spcPts val="1200"/>
              </a:spcBef>
              <a:buFont typeface="Arial" panose="020B0604020202020204" pitchFamily="34" charset="0"/>
              <a:buChar char="•"/>
            </a:pPr>
            <a:r>
              <a:rPr lang="nl-NL"/>
              <a:t>Wat wil je vandaag graag leren?</a:t>
            </a:r>
          </a:p>
        </p:txBody>
      </p:sp>
    </p:spTree>
    <p:extLst>
      <p:ext uri="{BB962C8B-B14F-4D97-AF65-F5344CB8AC3E}">
        <p14:creationId xmlns:p14="http://schemas.microsoft.com/office/powerpoint/2010/main" val="329297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Leerdoelen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6</a:t>
            </a:fld>
            <a:endParaRPr lang="nl-NL"/>
          </a:p>
        </p:txBody>
      </p:sp>
      <p:sp>
        <p:nvSpPr>
          <p:cNvPr id="12" name="Tekstvak 11">
            <a:extLst>
              <a:ext uri="{FF2B5EF4-FFF2-40B4-BE49-F238E27FC236}">
                <a16:creationId xmlns:a16="http://schemas.microsoft.com/office/drawing/2014/main" id="{3F5A8134-E7D5-CE49-8A49-368D6389E008}"/>
              </a:ext>
            </a:extLst>
          </p:cNvPr>
          <p:cNvSpPr txBox="1"/>
          <p:nvPr/>
        </p:nvSpPr>
        <p:spPr>
          <a:xfrm>
            <a:off x="704851" y="1593849"/>
            <a:ext cx="10677382" cy="1477328"/>
          </a:xfrm>
          <a:prstGeom prst="rect">
            <a:avLst/>
          </a:prstGeom>
          <a:noFill/>
        </p:spPr>
        <p:txBody>
          <a:bodyPr wrap="square" lIns="91440" tIns="45720" rIns="91440" bIns="45720" anchor="t">
            <a:spAutoFit/>
          </a:bodyPr>
          <a:lstStyle/>
          <a:p>
            <a:endParaRPr lang="nl-NL">
              <a:cs typeface="Poppins"/>
            </a:endParaRPr>
          </a:p>
          <a:p>
            <a:pPr marL="342900" indent="-342900">
              <a:buFont typeface="Poppins" panose="00000500000000000000" pitchFamily="2" charset="0"/>
              <a:buChar char="•"/>
            </a:pPr>
            <a:r>
              <a:rPr lang="nl-NL" dirty="0">
                <a:solidFill>
                  <a:srgbClr val="1E3E85"/>
                </a:solidFill>
                <a:latin typeface="Poppins"/>
                <a:ea typeface="Calibri" panose="020F0502020204030204" pitchFamily="34" charset="0"/>
                <a:cs typeface="Arial"/>
              </a:rPr>
              <a:t>Je bent</a:t>
            </a:r>
            <a:r>
              <a:rPr lang="nl-NL" sz="1800" dirty="0">
                <a:solidFill>
                  <a:srgbClr val="1E3E85"/>
                </a:solidFill>
                <a:effectLst/>
                <a:latin typeface="Poppins"/>
                <a:ea typeface="Calibri" panose="020F0502020204030204" pitchFamily="34" charset="0"/>
                <a:cs typeface="Arial"/>
              </a:rPr>
              <a:t> </a:t>
            </a:r>
            <a:r>
              <a:rPr lang="nl-NL" sz="1800">
                <a:solidFill>
                  <a:srgbClr val="1E3E85"/>
                </a:solidFill>
                <a:effectLst/>
                <a:latin typeface="Poppins"/>
                <a:ea typeface="Calibri" panose="020F0502020204030204" pitchFamily="34" charset="0"/>
                <a:cs typeface="Arial"/>
              </a:rPr>
              <a:t>in staat om</a:t>
            </a:r>
            <a:r>
              <a:rPr lang="nl-NL">
                <a:solidFill>
                  <a:srgbClr val="1E3E85"/>
                </a:solidFill>
                <a:latin typeface="Poppins"/>
                <a:ea typeface="Calibri" panose="020F0502020204030204" pitchFamily="34" charset="0"/>
                <a:cs typeface="Arial"/>
              </a:rPr>
              <a:t> </a:t>
            </a:r>
            <a:r>
              <a:rPr lang="nl-NL" sz="1800">
                <a:solidFill>
                  <a:srgbClr val="1E3E85"/>
                </a:solidFill>
                <a:effectLst/>
                <a:latin typeface="Poppins"/>
                <a:ea typeface="Calibri" panose="020F0502020204030204" pitchFamily="34" charset="0"/>
                <a:cs typeface="Arial"/>
              </a:rPr>
              <a:t>met patiënten en naasten </a:t>
            </a:r>
            <a:r>
              <a:rPr lang="nl-NL" dirty="0">
                <a:solidFill>
                  <a:srgbClr val="1E3E85"/>
                </a:solidFill>
                <a:latin typeface="Poppins"/>
                <a:ea typeface="Calibri" panose="020F0502020204030204" pitchFamily="34" charset="0"/>
                <a:cs typeface="Arial"/>
              </a:rPr>
              <a:t>effectief </a:t>
            </a:r>
            <a:r>
              <a:rPr lang="nl-NL">
                <a:solidFill>
                  <a:srgbClr val="1E3E85"/>
                </a:solidFill>
                <a:latin typeface="Poppins"/>
                <a:ea typeface="Calibri" panose="020F0502020204030204" pitchFamily="34" charset="0"/>
                <a:cs typeface="Arial"/>
              </a:rPr>
              <a:t>in gesprek te gaan over hun </a:t>
            </a:r>
            <a:r>
              <a:rPr lang="nl-NL">
                <a:solidFill>
                  <a:srgbClr val="1E3E85"/>
                </a:solidFill>
                <a:latin typeface="Poppins"/>
                <a:ea typeface="Calibri" panose="020F0502020204030204" pitchFamily="34" charset="0"/>
                <a:cs typeface="Poppins"/>
              </a:rPr>
              <a:t>waarden, wensen en behoeften</a:t>
            </a:r>
            <a:endParaRPr lang="nl-NL" sz="1800">
              <a:solidFill>
                <a:srgbClr val="1E3E85"/>
              </a:solidFill>
              <a:effectLst/>
              <a:latin typeface="Poppins"/>
              <a:ea typeface="Calibri" panose="020F0502020204030204" pitchFamily="34" charset="0"/>
              <a:cs typeface="Arial"/>
            </a:endParaRPr>
          </a:p>
          <a:p>
            <a:pPr marL="342900" lvl="0" indent="-342900">
              <a:buFont typeface="Poppins" panose="00000500000000000000" pitchFamily="2" charset="0"/>
              <a:buChar char="•"/>
            </a:pP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buFont typeface="Poppins" panose="00000500000000000000" pitchFamily="2" charset="0"/>
              <a:buChar char="•"/>
            </a:pPr>
            <a:r>
              <a:rPr lang="nl-NL" dirty="0">
                <a:solidFill>
                  <a:srgbClr val="1E3E85"/>
                </a:solidFill>
                <a:latin typeface="Poppins"/>
                <a:ea typeface="Calibri" panose="020F0502020204030204" pitchFamily="34" charset="0"/>
                <a:cs typeface="Arial"/>
              </a:rPr>
              <a:t>Je bent in</a:t>
            </a:r>
            <a:r>
              <a:rPr lang="nl-NL" sz="1800">
                <a:solidFill>
                  <a:srgbClr val="1E3E85"/>
                </a:solidFill>
                <a:effectLst/>
                <a:latin typeface="Poppins"/>
                <a:ea typeface="Calibri" panose="020F0502020204030204" pitchFamily="34" charset="0"/>
                <a:cs typeface="Arial"/>
              </a:rPr>
              <a:t> staat te reflecteren op ervaringen vanuit de eigen praktijk</a:t>
            </a:r>
            <a:endParaRPr lang="nl-NL" sz="1800" dirty="0">
              <a:solidFill>
                <a:srgbClr val="1E3E85"/>
              </a:solidFill>
              <a:effectLst/>
              <a:latin typeface="Poppins"/>
              <a:ea typeface="Calibri" panose="020F0502020204030204" pitchFamily="34" charset="0"/>
              <a:cs typeface="Arial"/>
            </a:endParaRPr>
          </a:p>
        </p:txBody>
      </p:sp>
    </p:spTree>
    <p:extLst>
      <p:ext uri="{BB962C8B-B14F-4D97-AF65-F5344CB8AC3E}">
        <p14:creationId xmlns:p14="http://schemas.microsoft.com/office/powerpoint/2010/main" val="40974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Wat is effectieve communicatie?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06452" y="2146300"/>
            <a:ext cx="9790870" cy="3091193"/>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50000"/>
              </a:lnSpc>
              <a:buFont typeface="Arial" panose="020B0604020202020204" pitchFamily="34" charset="0"/>
              <a:buNone/>
            </a:pPr>
            <a:endParaRPr lang="nl-NL" sz="1800"/>
          </a:p>
          <a:p>
            <a:pPr marL="287655" indent="-287655" fontAlgn="base">
              <a:lnSpc>
                <a:spcPct val="150000"/>
              </a:lnSpc>
            </a:pPr>
            <a:r>
              <a:rPr lang="nl-NL" sz="1800"/>
              <a:t>Schrijf beknopt - in een paar zinnen - voor jezelf op: wat versta ik onder effectieve communicatie? </a:t>
            </a:r>
          </a:p>
          <a:p>
            <a:pPr marL="287655" indent="-287655" fontAlgn="base">
              <a:lnSpc>
                <a:spcPct val="150000"/>
              </a:lnSpc>
            </a:pPr>
            <a:r>
              <a:rPr lang="nl-NL" sz="1800">
                <a:cs typeface="Poppins"/>
              </a:rPr>
              <a:t>Schrijf voor jezelf op of je al hulpmiddelen of instrumenten gebruikt om effectieve communicatie in de praktijk toe te passen en zo ja, welke.</a:t>
            </a:r>
            <a:endParaRPr lang="nl-NL" sz="1800"/>
          </a:p>
          <a:p>
            <a:pPr marL="287655" indent="-287655" fontAlgn="base">
              <a:lnSpc>
                <a:spcPct val="150000"/>
              </a:lnSpc>
            </a:pPr>
            <a:r>
              <a:rPr lang="nl-NL" sz="1800"/>
              <a:t>Bespreek wat je hebt opgeschreven met degene naast je</a:t>
            </a:r>
            <a:endParaRPr lang="nl-NL" sz="1800">
              <a:cs typeface="Poppins"/>
            </a:endParaRPr>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Tree>
    <p:extLst>
      <p:ext uri="{BB962C8B-B14F-4D97-AF65-F5344CB8AC3E}">
        <p14:creationId xmlns:p14="http://schemas.microsoft.com/office/powerpoint/2010/main" val="34778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Animatie Effectieve communicatie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3" name="Tekstvak 2">
            <a:extLst>
              <a:ext uri="{FF2B5EF4-FFF2-40B4-BE49-F238E27FC236}">
                <a16:creationId xmlns:a16="http://schemas.microsoft.com/office/drawing/2014/main" id="{C3129326-1AB9-55C0-5C47-433DDBBB5426}"/>
              </a:ext>
            </a:extLst>
          </p:cNvPr>
          <p:cNvSpPr txBox="1"/>
          <p:nvPr/>
        </p:nvSpPr>
        <p:spPr>
          <a:xfrm>
            <a:off x="3047999" y="5513110"/>
            <a:ext cx="6096000" cy="276999"/>
          </a:xfrm>
          <a:prstGeom prst="rect">
            <a:avLst/>
          </a:prstGeom>
          <a:noFill/>
        </p:spPr>
        <p:txBody>
          <a:bodyPr wrap="square">
            <a:spAutoFit/>
          </a:bodyPr>
          <a:lstStyle/>
          <a:p>
            <a:r>
              <a:rPr lang="nl-NL" sz="1200" u="sng"/>
              <a:t>https://www.youtube.com/watch?v=33fuCA9OMG8&amp;t=1s</a:t>
            </a:r>
          </a:p>
        </p:txBody>
      </p:sp>
      <p:pic>
        <p:nvPicPr>
          <p:cNvPr id="8" name="Afbeelding 7" descr="Afbeelding met tekst, kleding, schermopname, tekenfilm&#10;&#10;Automatisch gegenereerde beschrijving">
            <a:extLst>
              <a:ext uri="{FF2B5EF4-FFF2-40B4-BE49-F238E27FC236}">
                <a16:creationId xmlns:a16="http://schemas.microsoft.com/office/drawing/2014/main" id="{22EE2E97-1DC7-7C51-E6F3-78780FC73AA3}"/>
              </a:ext>
            </a:extLst>
          </p:cNvPr>
          <p:cNvPicPr>
            <a:picLocks noChangeAspect="1"/>
          </p:cNvPicPr>
          <p:nvPr/>
        </p:nvPicPr>
        <p:blipFill>
          <a:blip r:embed="rId3"/>
          <a:stretch>
            <a:fillRect/>
          </a:stretch>
        </p:blipFill>
        <p:spPr>
          <a:xfrm>
            <a:off x="3046922" y="1719712"/>
            <a:ext cx="6098157" cy="3432954"/>
          </a:xfrm>
          <a:prstGeom prst="rect">
            <a:avLst/>
          </a:prstGeom>
        </p:spPr>
      </p:pic>
    </p:spTree>
    <p:extLst>
      <p:ext uri="{BB962C8B-B14F-4D97-AF65-F5344CB8AC3E}">
        <p14:creationId xmlns:p14="http://schemas.microsoft.com/office/powerpoint/2010/main" val="150415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Essentie Effectieve communicatie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534887"/>
            <a:ext cx="10801350" cy="4920342"/>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50000"/>
              </a:lnSpc>
              <a:buNone/>
            </a:pPr>
            <a:r>
              <a:rPr lang="nl-NL" sz="1600">
                <a:solidFill>
                  <a:srgbClr val="1E3E85"/>
                </a:solidFill>
                <a:effectLst/>
                <a:latin typeface="Poppins"/>
                <a:ea typeface="Calibri"/>
                <a:cs typeface="Poppins"/>
              </a:rPr>
              <a:t>In de palliatieve fase voer je als zorgverlener regelmatig gesprekken over wat voor de patiënt belangrijk is in deze periode van zijn/haar leven en welke keuzes en beslissingen daarbij horen. De wensen en behoeften van de patiënt en de zorg- en behandelmogelijkheden van de zorgverlener worden op elkaar af gestemd. Het gaat hierbij om gelijkwaardige informatie-uitwisseling tussen de patiënt en de zorgverlener. En tussen zorgverleners onderling. De zorgverlener is zich bewust van de afhankelijke positie van de patiënt. In het </a:t>
            </a:r>
            <a:r>
              <a:rPr lang="nl-NL" sz="1600" dirty="0">
                <a:solidFill>
                  <a:srgbClr val="1E3E85"/>
                </a:solidFill>
                <a:latin typeface="Poppins"/>
                <a:ea typeface="Calibri"/>
                <a:cs typeface="Poppins"/>
              </a:rPr>
              <a:t>kwaliteitskader</a:t>
            </a:r>
            <a:r>
              <a:rPr lang="nl-NL" sz="1600">
                <a:solidFill>
                  <a:srgbClr val="1E3E85"/>
                </a:solidFill>
                <a:effectLst/>
                <a:latin typeface="Poppins"/>
                <a:ea typeface="Calibri"/>
                <a:cs typeface="Poppins"/>
              </a:rPr>
              <a:t> wordt dit beschreven als effectieve communicatie. </a:t>
            </a:r>
          </a:p>
          <a:p>
            <a:pPr marL="0" indent="0" fontAlgn="base">
              <a:lnSpc>
                <a:spcPct val="150000"/>
              </a:lnSpc>
              <a:buNone/>
            </a:pPr>
            <a:endParaRPr lang="nl-NL" sz="1600">
              <a:solidFill>
                <a:srgbClr val="1E3E85"/>
              </a:solidFill>
              <a:latin typeface="Poppins"/>
              <a:ea typeface="Calibri"/>
              <a:cs typeface="Poppins"/>
            </a:endParaRPr>
          </a:p>
          <a:p>
            <a:pPr marL="0" indent="0" fontAlgn="base">
              <a:lnSpc>
                <a:spcPct val="150000"/>
              </a:lnSpc>
              <a:buNone/>
            </a:pPr>
            <a:r>
              <a:rPr lang="nl-NL" sz="1600">
                <a:solidFill>
                  <a:srgbClr val="1E3E85"/>
                </a:solidFill>
                <a:effectLst/>
                <a:latin typeface="Poppins"/>
                <a:ea typeface="Calibri"/>
                <a:cs typeface="Poppins"/>
              </a:rPr>
              <a:t>Effectieve communicatie gaat ook over vooruitkijken bij onzekerheid over het ziektebeloop. Patiënten hebben hierbij behoefte aan emotionele ondersteuning. Naast empathisch vermogen vraagt effectieve communicatie ook om specifieke communicatievaardigheden van de zorgverlener, zoals vragen stellen, actief en reflectief luisteren en omgaan met functionele en bewogen stiltes.</a:t>
            </a:r>
            <a:endParaRPr lang="nl-NL" sz="1600"/>
          </a:p>
          <a:p>
            <a:pPr marL="0" indent="0" fontAlgn="base">
              <a:lnSpc>
                <a:spcPct val="150000"/>
              </a:lnSpc>
              <a:buFont typeface="Arial" panose="020B0604020202020204" pitchFamily="34" charset="0"/>
              <a:buNone/>
            </a:pPr>
            <a:endParaRPr lang="nl-NL" sz="1400"/>
          </a:p>
        </p:txBody>
      </p:sp>
    </p:spTree>
    <p:extLst>
      <p:ext uri="{BB962C8B-B14F-4D97-AF65-F5344CB8AC3E}">
        <p14:creationId xmlns:p14="http://schemas.microsoft.com/office/powerpoint/2010/main" val="139439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9hAmU3SRcVAiJ4XVE39/VgEAAAAAAADAAAAAAADAAAAAwADAAAAAAADAAAAAwADAAIA////////BQAAAAMAEAALeRj1UcKaE029qhDDbKcyGQQAAAABAAMAAAACAAMAAAAEAAMAAAACAP///////wQAAQD///////8FAAAABAAQAAsjDouY/MyTQ7g4ZizKPV1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2ECZTdJFxUCInhdUTf39WANEYXRhABsAAAAETGlua2VkU2hhcGVEYXRhAAUAAAAAAAJOYW1lABkAAABMaW5rZWRTaGFwZXNEYXRhUHJvcGVydHkAEFZlcnNpb24AAQAAAAlMYXN0V3JpdGUArW8R/okBAAAAAQD/////xgDGAAAABV9pZAAQAAAABHkY9VHCmhNNvaoQw2ynMhkDRGF0YQBTAAAACFByZXNlbnRhdGlvblNjYW5uZWRGb3JMaW5rZWRTaGFwZXMAAQJOdW1iZXJGb3JtYXRTZXBhcmF0b3JNb2RlAAoAAABBdXRvbWF0aWMAAAJOYW1lACQAAABMaW5rZWRTaGFwZVByZXNlbnRhdGlvblNldHRpbmdzRGF0YQAQVmVyc2lvbgAAAAAACUxhc3RXcml0ZQCeptUPhQEAAAACAP////+DAIMAAAAFX2lkABAAAAAEIw6LmPzMk0O4OGYsyj1dVANEYXRhABsAAAAETGlua2VkU2hhcGVEYXRhAAUAAAAAAAJOYW1lABkAAABMaW5rZWRTaGFwZXNEYXRhUHJvcGVydHkAEFZlcnNpb24AAAAAAAlMYXN0V3JpdGUAR6bVD4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DAP///////wUAAAADAP///////////////////////////////////////////////////////////////////////////////////////////////////////////////////////////////////////////////////////////////////////////////////////////////////////////////////////////////////////////////////////////////////////////////////////////////////////////////////////////////////////////////////////////////////////////////////////////////////////////////////////////////////////////////////////////////////////////////////////////////wEAIAH///////////////8AAA7///////8FAAAAAgD///////////////////////////////////////////////////////////////////////////////////////////////////////////////////////////////////////////////////////////////////////////////////////////////////////////////////////////////////////////////////////////////////////////////////////////////////////////////////////////////////////////////////////////////////////////////////////////////////////////////////////////////////////////////////////////////////////////////////////////////////////////////////////8CAAIBAwAAAAIA////////GgAGTGlua2VkU2hhcGVzRGF0YVByb3BlcnR5XzEEAAAAAAAFAAAABAAFAAAAAQAFAAAAAwD///////8DAAIBAwAAAAMA////////JQAGTGlua2VkU2hhcGVQcmVzZW50YXRpb25TZXR0aW5nc0RhdGFfMAQAAAABAAUAAAAAAAUAAAAEAAUAAAAAAAUAAAAC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7815030273673"/>
  <p:tag name="EMPOWERCHARTSPROPERTIES_A_LENGTH" val="24576"/>
  <p:tag name="MIO_PRESENTATION_LANGUAGE" val="1043"/>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tFRQfnrVVDmgqmSW3CvR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tFRQfnrVVDmgqmSW3CvRoDRGF0YQAWAAAAAlBlcnNvbmFsSWQAAQAAAAAAAk5hbWUACwAAAFBlcnNvbmFsSWQAEFZlcnNpb24AAAAAAAlMYXN0V3JpdGUAmT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004932"/>
  <p:tag name="EMPOWERCHARTSPROPERTIES_A_LENGTH" val="24576"/>
  <p:tag name="RUNTIME_ID" val="3fcc621e-42f7-4914-8bea-f055a1f3b97c"/>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7SAI+1WUFtHgMoo6RwsbyE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SAI+1WUFtHgMoo6RwsbyEDRGF0YQAWAAAAAlBlcnNvbmFsSWQAAQAAAAAAAk5hbWUACwAAAFBlcnNvbmFsSWQAEFZlcnNpb24AAAAAAAlMYXN0V3JpdGUAvD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344936"/>
  <p:tag name="EMPOWERCHARTSPROPERTIES_A_LENGTH" val="24576"/>
  <p:tag name="RUNTIME_ID" val="1cf2d9d8-208c-418a-ac10-8f0e7a387624"/>
</p:tagLst>
</file>

<file path=ppt/theme/theme1.xml><?xml version="1.0" encoding="utf-8"?>
<a:theme xmlns:a="http://schemas.openxmlformats.org/drawingml/2006/main" name="PZNL">
  <a:themeElements>
    <a:clrScheme name="PZNL">
      <a:dk1>
        <a:srgbClr val="173395"/>
      </a:dk1>
      <a:lt1>
        <a:srgbClr val="FFFFFF"/>
      </a:lt1>
      <a:dk2>
        <a:srgbClr val="A9A097"/>
      </a:dk2>
      <a:lt2>
        <a:srgbClr val="FFFFFF"/>
      </a:lt2>
      <a:accent1>
        <a:srgbClr val="173395"/>
      </a:accent1>
      <a:accent2>
        <a:srgbClr val="95BAFF"/>
      </a:accent2>
      <a:accent3>
        <a:srgbClr val="FF89BC"/>
      </a:accent3>
      <a:accent4>
        <a:srgbClr val="F1ECE3"/>
      </a:accent4>
      <a:accent5>
        <a:srgbClr val="D2E1FF"/>
      </a:accent5>
      <a:accent6>
        <a:srgbClr val="FFBDE2"/>
      </a:accent6>
      <a:hlink>
        <a:srgbClr val="B969DD"/>
      </a:hlink>
      <a:folHlink>
        <a:srgbClr val="B969DD"/>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ZNL.potx" id="{F6387CD4-CF95-48AD-BC4D-F041E83BAF81}" vid="{3892C7B4-D513-43F7-B40E-B4C5885E272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a1757f0-5a9d-4771-b054-932f5e63bd10" xsi:nil="true"/>
    <lcf76f155ced4ddcb4097134ff3c332f xmlns="27e5a31e-3c06-4464-8960-dd0eb8e50dc0">
      <Terms xmlns="http://schemas.microsoft.com/office/infopath/2007/PartnerControls"/>
    </lcf76f155ced4ddcb4097134ff3c332f>
    <SharedWithUsers xmlns="4a1757f0-5a9d-4771-b054-932f5e63bd10">
      <UserInfo>
        <DisplayName>Marjolein Verkammen</DisplayName>
        <AccountId>13</AccountId>
        <AccountType/>
      </UserInfo>
      <UserInfo>
        <DisplayName>Famke van Heeckeren tot Overlaer</DisplayName>
        <AccountId>159</AccountId>
        <AccountType/>
      </UserInfo>
      <UserInfo>
        <DisplayName>Elise Posma</DisplayName>
        <AccountId>133</AccountId>
        <AccountType/>
      </UserInfo>
      <UserInfo>
        <DisplayName>Roos-Marie Tummers</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4BF9EC83627E48B7E81316D981C89E" ma:contentTypeVersion="15" ma:contentTypeDescription="Een nieuw document maken." ma:contentTypeScope="" ma:versionID="321ad9945cfea2ccb0ac2f5b67c53519">
  <xsd:schema xmlns:xsd="http://www.w3.org/2001/XMLSchema" xmlns:xs="http://www.w3.org/2001/XMLSchema" xmlns:p="http://schemas.microsoft.com/office/2006/metadata/properties" xmlns:ns2="27e5a31e-3c06-4464-8960-dd0eb8e50dc0" xmlns:ns3="4a1757f0-5a9d-4771-b054-932f5e63bd10" targetNamespace="http://schemas.microsoft.com/office/2006/metadata/properties" ma:root="true" ma:fieldsID="2bf6d675cb8f6d2522e8eea5fd34a674" ns2:_="" ns3:_="">
    <xsd:import namespace="27e5a31e-3c06-4464-8960-dd0eb8e50dc0"/>
    <xsd:import namespace="4a1757f0-5a9d-4771-b054-932f5e63bd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5a31e-3c06-4464-8960-dd0eb8e50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1757f0-5a9d-4771-b054-932f5e63bd1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ad7b316f-84aa-45c0-a5bf-8a6536c5da57}" ma:internalName="TaxCatchAll" ma:showField="CatchAllData" ma:web="4a1757f0-5a9d-4771-b054-932f5e63b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054F18-9B58-459F-B178-9F52D2EB9C41}">
  <ds:schemaRefs>
    <ds:schemaRef ds:uri="http://purl.org/dc/dcmitype/"/>
    <ds:schemaRef ds:uri="http://schemas.microsoft.com/office/2006/documentManagement/types"/>
    <ds:schemaRef ds:uri="http://schemas.microsoft.com/office/2006/metadata/properties"/>
    <ds:schemaRef ds:uri="27e5a31e-3c06-4464-8960-dd0eb8e50dc0"/>
    <ds:schemaRef ds:uri="http://purl.org/dc/elements/1.1/"/>
    <ds:schemaRef ds:uri="http://schemas.openxmlformats.org/package/2006/metadata/core-properties"/>
    <ds:schemaRef ds:uri="http://www.w3.org/XML/1998/namespace"/>
    <ds:schemaRef ds:uri="http://schemas.microsoft.com/office/infopath/2007/PartnerControls"/>
    <ds:schemaRef ds:uri="4a1757f0-5a9d-4771-b054-932f5e63bd10"/>
    <ds:schemaRef ds:uri="http://purl.org/dc/terms/"/>
  </ds:schemaRefs>
</ds:datastoreItem>
</file>

<file path=customXml/itemProps2.xml><?xml version="1.0" encoding="utf-8"?>
<ds:datastoreItem xmlns:ds="http://schemas.openxmlformats.org/officeDocument/2006/customXml" ds:itemID="{7A2FCA98-E1CD-4025-B436-E22EBDCB07C7}">
  <ds:schemaRefs>
    <ds:schemaRef ds:uri="27e5a31e-3c06-4464-8960-dd0eb8e50dc0"/>
    <ds:schemaRef ds:uri="4a1757f0-5a9d-4771-b054-932f5e63bd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418673-8EC7-4A61-BCFE-D836468AC3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PZNL</Template>
  <TotalTime>4</TotalTime>
  <Words>2459</Words>
  <Application>Microsoft Office PowerPoint</Application>
  <PresentationFormat>Breedbeeld</PresentationFormat>
  <Paragraphs>279</Paragraphs>
  <Slides>20</Slides>
  <Notes>20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PZNL</vt:lpstr>
      <vt:lpstr>Disclaimer</vt:lpstr>
      <vt:lpstr>Workshop  ‘Goed contact'</vt:lpstr>
      <vt:lpstr>Inleiding</vt:lpstr>
      <vt:lpstr>Programma</vt:lpstr>
      <vt:lpstr>Voorstelronde</vt:lpstr>
      <vt:lpstr>Leerdoelen</vt:lpstr>
      <vt:lpstr>Wat is effectieve communicatie?</vt:lpstr>
      <vt:lpstr>Animatie Effectieve communicatie</vt:lpstr>
      <vt:lpstr>Essentie Effectieve communicatie</vt:lpstr>
      <vt:lpstr>Kwaliteitskader</vt:lpstr>
      <vt:lpstr>Terugvraagmethode</vt:lpstr>
      <vt:lpstr>Aan de slag</vt:lpstr>
      <vt:lpstr>Aan de slag</vt:lpstr>
      <vt:lpstr>Aan de slag</vt:lpstr>
      <vt:lpstr>Aan de slag</vt:lpstr>
      <vt:lpstr>Aan de slag</vt:lpstr>
      <vt:lpstr>Reflecteren op eigen handelen</vt:lpstr>
      <vt:lpstr>Plenaire terugkoppeling</vt:lpstr>
      <vt:lpstr>Meer informatie</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Hulplijnen / kop en voettekst</dc:title>
  <dc:creator>Elise Posma</dc:creator>
  <cp:lastModifiedBy>Famke van Heeckeren tot Overlaer</cp:lastModifiedBy>
  <cp:revision>6</cp:revision>
  <dcterms:created xsi:type="dcterms:W3CDTF">2023-11-22T08:40:12Z</dcterms:created>
  <dcterms:modified xsi:type="dcterms:W3CDTF">2024-12-02T15:12:19Z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0x010100204BF9EC83627E48B7E81316D981C89E</vt:lpwstr>
  </property>
  <property fmtid="{D5CDD505-2E9C-101B-9397-08002B2CF9AE}" pid="3" name="MediaServiceImageTags">
    <vt:lpwstr/>
  </property>
</Properties>
</file>