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11B_471EEFE9.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2" r:id="rId5"/>
    <p:sldMasterId id="2147483660" r:id="rId6"/>
  </p:sldMasterIdLst>
  <p:notesMasterIdLst>
    <p:notesMasterId r:id="rId16"/>
  </p:notesMasterIdLst>
  <p:sldIdLst>
    <p:sldId id="281" r:id="rId7"/>
    <p:sldId id="279" r:id="rId8"/>
    <p:sldId id="285" r:id="rId9"/>
    <p:sldId id="283" r:id="rId10"/>
    <p:sldId id="318" r:id="rId11"/>
    <p:sldId id="500" r:id="rId12"/>
    <p:sldId id="506" r:id="rId13"/>
    <p:sldId id="507" r:id="rId14"/>
    <p:sldId id="269" r:id="rId15"/>
  </p:sldIdLst>
  <p:sldSz cx="12192000" cy="6858000"/>
  <p:notesSz cx="6858000" cy="9144000"/>
  <p:embeddedFontLst>
    <p:embeddedFont>
      <p:font typeface="Arial Black" panose="020B0A04020102020204" pitchFamily="34" charset="0"/>
      <p:bold r:id="rId17"/>
    </p:embeddedFont>
    <p:embeddedFont>
      <p:font typeface="Calibri" panose="020F0502020204030204" pitchFamily="34" charset="0"/>
      <p:regular r:id="rId18"/>
      <p:bold r:id="rId19"/>
      <p:italic r:id="rId20"/>
      <p:boldItalic r:id="rId21"/>
    </p:embeddedFont>
    <p:embeddedFont>
      <p:font typeface="Montserrat" panose="020B0604020202020204" charset="0"/>
      <p:regular r:id="rId22"/>
      <p:bold r:id="rId23"/>
      <p:italic r:id="rId24"/>
      <p:boldItalic r:id="rId25"/>
    </p:embeddedFont>
    <p:embeddedFont>
      <p:font typeface="Open Sans" panose="020B0604020202020204" charset="0"/>
      <p:regular r:id="rId26"/>
      <p:bold r:id="rId27"/>
      <p:italic r:id="rId28"/>
      <p:boldItalic r:id="rId2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85736B-BC1C-2901-19D5-717329A58027}" name="Josette van Loon | Samergo" initials="JvL|S" userId="S::j.vanloon@samergo.onmicrosoft.com::f5867024-87bf-438a-a607-f593871ca28a" providerId="AD"/>
  <p188:author id="{07D75EDD-A0D1-EB78-37B0-A2CABACDDE57}" name="Josette van Loon | Samergo" initials="JS" userId="S::j.vanloon@samergo.nl::f5867024-87bf-438a-a607-f593871ca2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FE6"/>
    <a:srgbClr val="FF001E"/>
    <a:srgbClr val="FF6A00"/>
    <a:srgbClr val="3AB5E4"/>
    <a:srgbClr val="0099D0"/>
    <a:srgbClr val="FF8300"/>
    <a:srgbClr val="EA0029"/>
    <a:srgbClr val="009BD4"/>
    <a:srgbClr val="57BFE7"/>
    <a:srgbClr val="7EBE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E060B-E4BB-4014-8E02-FB98A56F2BD4}" v="4" dt="2022-12-12T13:29:17.038"/>
    <p1510:client id="{1EB5EE5C-D3CA-52A9-7E67-8A1FD54B41D5}" v="14" dt="2023-01-12T10:38:22.539"/>
    <p1510:client id="{6CD29187-82AF-4CF7-9823-AFB7A74DC6E3}" v="3" dt="2022-12-12T13:21:41.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tte van Loon | Samergo" userId="S::j.vanloon@samergo.nl::f5867024-87bf-438a-a607-f593871ca28a" providerId="AD" clId="Web-{1EB5EE5C-D3CA-52A9-7E67-8A1FD54B41D5}"/>
    <pc:docChg chg="modSld">
      <pc:chgData name="Josette van Loon | Samergo" userId="S::j.vanloon@samergo.nl::f5867024-87bf-438a-a607-f593871ca28a" providerId="AD" clId="Web-{1EB5EE5C-D3CA-52A9-7E67-8A1FD54B41D5}" dt="2023-01-12T10:38:22.539" v="13" actId="20577"/>
      <pc:docMkLst>
        <pc:docMk/>
      </pc:docMkLst>
      <pc:sldChg chg="modSp">
        <pc:chgData name="Josette van Loon | Samergo" userId="S::j.vanloon@samergo.nl::f5867024-87bf-438a-a607-f593871ca28a" providerId="AD" clId="Web-{1EB5EE5C-D3CA-52A9-7E67-8A1FD54B41D5}" dt="2023-01-12T10:38:22.539" v="13" actId="20577"/>
        <pc:sldMkLst>
          <pc:docMk/>
          <pc:sldMk cId="4226941602" sldId="281"/>
        </pc:sldMkLst>
        <pc:spChg chg="mod">
          <ac:chgData name="Josette van Loon | Samergo" userId="S::j.vanloon@samergo.nl::f5867024-87bf-438a-a607-f593871ca28a" providerId="AD" clId="Web-{1EB5EE5C-D3CA-52A9-7E67-8A1FD54B41D5}" dt="2023-01-12T10:38:22.539" v="13" actId="20577"/>
          <ac:spMkLst>
            <pc:docMk/>
            <pc:sldMk cId="4226941602" sldId="281"/>
            <ac:spMk id="3" creationId="{422B268B-056C-4350-B20F-AEFA283CCC87}"/>
          </ac:spMkLst>
        </pc:spChg>
      </pc:sldChg>
    </pc:docChg>
  </pc:docChgLst>
</pc:chgInfo>
</file>

<file path=ppt/comments/modernComment_11B_471EEFE9.xml><?xml version="1.0" encoding="utf-8"?>
<p188:cmLst xmlns:a="http://schemas.openxmlformats.org/drawingml/2006/main" xmlns:r="http://schemas.openxmlformats.org/officeDocument/2006/relationships" xmlns:p188="http://schemas.microsoft.com/office/powerpoint/2018/8/main">
  <p188:cm id="{DA953C80-6A34-47FC-AF55-4315CA306950}" authorId="{07D75EDD-A0D1-EB78-37B0-A2CABACDDE57}" created="2022-12-05T12:26:19.193">
    <pc:sldMkLst xmlns:pc="http://schemas.microsoft.com/office/powerpoint/2013/main/command">
      <pc:docMk/>
      <pc:sldMk cId="1193209833" sldId="283"/>
    </pc:sldMkLst>
    <p188:txBody>
      <a:bodyPr/>
      <a:lstStyle/>
      <a:p>
        <a:r>
          <a:rPr lang="nl-NL"/>
          <a:t>dia 5 en 4 omwisselen </a:t>
        </a:r>
      </a:p>
    </p188:txBody>
  </p188:cm>
  <p188:cm id="{7AF07D62-003D-4138-BD00-94849EAB7739}" authorId="{F185736B-BC1C-2901-19D5-717329A58027}" created="2022-12-12T09:48:36.372">
    <pc:sldMkLst xmlns:pc="http://schemas.microsoft.com/office/powerpoint/2013/main/command">
      <pc:docMk/>
      <pc:sldMk cId="1193209833" sldId="283"/>
    </pc:sldMkLst>
    <p188:txBody>
      <a:bodyPr/>
      <a:lstStyle/>
      <a:p>
        <a:r>
          <a:rPr lang="nl-NL"/>
          <a:t>HIER IETS VERTELLEN OVER ONZE CONTACTEN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FFEF2-6E13-4BB2-9FE0-35A2A0D0B837}" type="datetimeFigureOut">
              <a:rPr lang="nl-NL" smtClean="0"/>
              <a:t>12-1-2023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34315-1D37-46AC-934E-BD03B46E1AF5}" type="slidenum">
              <a:rPr lang="nl-NL" smtClean="0"/>
              <a:t>‹#›</a:t>
            </a:fld>
            <a:endParaRPr lang="nl-NL"/>
          </a:p>
        </p:txBody>
      </p:sp>
    </p:spTree>
    <p:extLst>
      <p:ext uri="{BB962C8B-B14F-4D97-AF65-F5344CB8AC3E}">
        <p14:creationId xmlns:p14="http://schemas.microsoft.com/office/powerpoint/2010/main" val="426267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D13275-A080-D54C-838F-985F937C799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86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 Rood-oranje">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3750FC8D-BE84-4843-A0D8-DA1A88BB0B90}"/>
              </a:ext>
            </a:extLst>
          </p:cNvPr>
          <p:cNvSpPr/>
          <p:nvPr userDrawn="1"/>
        </p:nvSpPr>
        <p:spPr>
          <a:xfrm>
            <a:off x="227012" y="5289695"/>
            <a:ext cx="11737976" cy="134288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a:gsLst>
              <a:gs pos="1000">
                <a:schemeClr val="accent1"/>
              </a:gs>
              <a:gs pos="99000">
                <a:schemeClr val="accent2"/>
              </a:gs>
            </a:gsLst>
            <a:lin ang="5400000" scaled="1"/>
          </a:gradFill>
          <a:ln w="9146" cap="flat">
            <a:noFill/>
            <a:prstDash val="solid"/>
            <a:miter/>
          </a:ln>
        </p:spPr>
        <p:txBody>
          <a:bodyPr rtlCol="0" anchor="ctr"/>
          <a:lstStyle/>
          <a:p>
            <a:endParaRPr lang="nl-NL">
              <a:latin typeface="+mn-lt"/>
            </a:endParaRPr>
          </a:p>
        </p:txBody>
      </p:sp>
      <p:sp>
        <p:nvSpPr>
          <p:cNvPr id="8" name="Titel 1">
            <a:extLst>
              <a:ext uri="{FF2B5EF4-FFF2-40B4-BE49-F238E27FC236}">
                <a16:creationId xmlns:a16="http://schemas.microsoft.com/office/drawing/2014/main" id="{46089D77-899D-42DF-B899-CCD00E6E53BA}"/>
              </a:ext>
            </a:extLst>
          </p:cNvPr>
          <p:cNvSpPr>
            <a:spLocks noGrp="1"/>
          </p:cNvSpPr>
          <p:nvPr>
            <p:ph type="ctrTitle" hasCustomPrompt="1"/>
          </p:nvPr>
        </p:nvSpPr>
        <p:spPr>
          <a:xfrm>
            <a:off x="1937383" y="2133542"/>
            <a:ext cx="9216000" cy="1094797"/>
          </a:xfrm>
        </p:spPr>
        <p:txBody>
          <a:bodyPr lIns="0" tIns="0" rIns="0" bIns="0" anchor="b">
            <a:normAutofit/>
          </a:bodyPr>
          <a:lstStyle>
            <a:lvl1pPr algn="l">
              <a:defRPr sz="3000">
                <a:latin typeface="+mn-lt"/>
              </a:defRPr>
            </a:lvl1pPr>
          </a:lstStyle>
          <a:p>
            <a:r>
              <a:rPr lang="nl-NL"/>
              <a:t>Titel komt hier</a:t>
            </a:r>
          </a:p>
        </p:txBody>
      </p:sp>
      <p:sp>
        <p:nvSpPr>
          <p:cNvPr id="9" name="Ondertitel 2">
            <a:extLst>
              <a:ext uri="{FF2B5EF4-FFF2-40B4-BE49-F238E27FC236}">
                <a16:creationId xmlns:a16="http://schemas.microsoft.com/office/drawing/2014/main" id="{545BDFC3-9008-40FA-86FD-6D7E46951ADF}"/>
              </a:ext>
            </a:extLst>
          </p:cNvPr>
          <p:cNvSpPr>
            <a:spLocks noGrp="1"/>
          </p:cNvSpPr>
          <p:nvPr>
            <p:ph type="subTitle" idx="1" hasCustomPrompt="1"/>
          </p:nvPr>
        </p:nvSpPr>
        <p:spPr>
          <a:xfrm>
            <a:off x="1937383" y="3564255"/>
            <a:ext cx="9216000" cy="978917"/>
          </a:xfrm>
        </p:spPr>
        <p:txBody>
          <a:bodyPr lIns="0" tIns="0" rIns="0" bIns="0">
            <a:normAutofit/>
          </a:bodyPr>
          <a:lstStyle>
            <a:lvl1pPr marL="0" indent="0" algn="l">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komt hier</a:t>
            </a:r>
          </a:p>
        </p:txBody>
      </p:sp>
      <p:sp>
        <p:nvSpPr>
          <p:cNvPr id="10" name="Tekstvak 9">
            <a:extLst>
              <a:ext uri="{FF2B5EF4-FFF2-40B4-BE49-F238E27FC236}">
                <a16:creationId xmlns:a16="http://schemas.microsoft.com/office/drawing/2014/main" id="{6C33857C-B7E3-4BE8-8992-5DDB89CAD49B}"/>
              </a:ext>
            </a:extLst>
          </p:cNvPr>
          <p:cNvSpPr txBox="1"/>
          <p:nvPr userDrawn="1"/>
        </p:nvSpPr>
        <p:spPr>
          <a:xfrm>
            <a:off x="9224934" y="5542972"/>
            <a:ext cx="2623820" cy="830997"/>
          </a:xfrm>
          <a:prstGeom prst="rect">
            <a:avLst/>
          </a:prstGeom>
          <a:noFill/>
        </p:spPr>
        <p:txBody>
          <a:bodyPr wrap="square" lIns="0" tIns="0" rIns="0" bIns="0" rtlCol="0" anchor="ctr">
            <a:spAutoFit/>
          </a:bodyPr>
          <a:lstStyle/>
          <a:p>
            <a:pPr>
              <a:lnSpc>
                <a:spcPct val="90000"/>
              </a:lnSpc>
            </a:pPr>
            <a:r>
              <a:rPr lang="nl-NL" sz="2000">
                <a:solidFill>
                  <a:schemeClr val="bg1"/>
                </a:solidFill>
                <a:latin typeface="+mn-lt"/>
              </a:rPr>
              <a:t>De best</a:t>
            </a:r>
            <a:br>
              <a:rPr lang="nl-NL" sz="2000">
                <a:solidFill>
                  <a:schemeClr val="bg1"/>
                </a:solidFill>
                <a:latin typeface="+mn-lt"/>
              </a:rPr>
            </a:br>
            <a:r>
              <a:rPr lang="nl-NL" sz="2000">
                <a:solidFill>
                  <a:schemeClr val="bg1"/>
                </a:solidFill>
                <a:latin typeface="+mn-lt"/>
              </a:rPr>
              <a:t>mogelijke zorg.</a:t>
            </a:r>
          </a:p>
          <a:p>
            <a:pPr>
              <a:lnSpc>
                <a:spcPct val="90000"/>
              </a:lnSpc>
            </a:pPr>
            <a:r>
              <a:rPr lang="nl-NL" sz="2000" b="1">
                <a:solidFill>
                  <a:schemeClr val="bg1"/>
                </a:solidFill>
                <a:latin typeface="+mn-lt"/>
              </a:rPr>
              <a:t>Gewoon doen.</a:t>
            </a:r>
          </a:p>
        </p:txBody>
      </p:sp>
      <p:grpSp>
        <p:nvGrpSpPr>
          <p:cNvPr id="12" name="Groep 11">
            <a:extLst>
              <a:ext uri="{FF2B5EF4-FFF2-40B4-BE49-F238E27FC236}">
                <a16:creationId xmlns:a16="http://schemas.microsoft.com/office/drawing/2014/main" id="{2B598BF3-4103-44A6-A8B3-770FEACF155D}"/>
              </a:ext>
            </a:extLst>
          </p:cNvPr>
          <p:cNvGrpSpPr/>
          <p:nvPr userDrawn="1"/>
        </p:nvGrpSpPr>
        <p:grpSpPr>
          <a:xfrm>
            <a:off x="533401" y="677134"/>
            <a:ext cx="4897119" cy="1406448"/>
            <a:chOff x="767773" y="-1878783"/>
            <a:chExt cx="9321767" cy="2677202"/>
          </a:xfrm>
        </p:grpSpPr>
        <p:sp>
          <p:nvSpPr>
            <p:cNvPr id="13" name="Graphic 36">
              <a:extLst>
                <a:ext uri="{FF2B5EF4-FFF2-40B4-BE49-F238E27FC236}">
                  <a16:creationId xmlns:a16="http://schemas.microsoft.com/office/drawing/2014/main" id="{FD0F690A-2AF3-483A-9124-8A655FE9A267}"/>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14" name="Graphic 36">
              <a:extLst>
                <a:ext uri="{FF2B5EF4-FFF2-40B4-BE49-F238E27FC236}">
                  <a16:creationId xmlns:a16="http://schemas.microsoft.com/office/drawing/2014/main" id="{6385BCCE-A8F4-497F-87BD-4F4798EADA94}"/>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15" name="Vrije vorm: vorm 14">
              <a:extLst>
                <a:ext uri="{FF2B5EF4-FFF2-40B4-BE49-F238E27FC236}">
                  <a16:creationId xmlns:a16="http://schemas.microsoft.com/office/drawing/2014/main" id="{F7D4D6C8-A963-4921-BDCA-03D390528826}"/>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adFill>
              <a:gsLst>
                <a:gs pos="1000">
                  <a:srgbClr val="EA0029"/>
                </a:gs>
                <a:gs pos="99000">
                  <a:srgbClr val="FF8300"/>
                </a:gs>
              </a:gsLst>
              <a:lin ang="0" scaled="1"/>
            </a:gradFill>
            <a:ln w="9525" cap="flat">
              <a:noFill/>
              <a:prstDash val="solid"/>
              <a:miter/>
            </a:ln>
          </p:spPr>
          <p:txBody>
            <a:bodyPr rtlCol="0" anchor="ctr"/>
            <a:lstStyle/>
            <a:p>
              <a:endParaRPr lang="nl-NL">
                <a:latin typeface="+mn-lt"/>
              </a:endParaRPr>
            </a:p>
          </p:txBody>
        </p:sp>
      </p:grpSp>
    </p:spTree>
    <p:extLst>
      <p:ext uri="{BB962C8B-B14F-4D97-AF65-F5344CB8AC3E}">
        <p14:creationId xmlns:p14="http://schemas.microsoft.com/office/powerpoint/2010/main" val="264201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slide 2">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chemeClr val="accent1"/>
              </a:gs>
              <a:gs pos="99000">
                <a:schemeClr val="accent2"/>
              </a:gs>
            </a:gsLst>
            <a:lin ang="0" scaled="1"/>
            <a:tileRect/>
          </a:gra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3">
            <a:extLst>
              <a:ext uri="{FF2B5EF4-FFF2-40B4-BE49-F238E27FC236}">
                <a16:creationId xmlns:a16="http://schemas.microsoft.com/office/drawing/2014/main" id="{6B2FE3E5-DBF8-4BE9-816F-C24C961271BC}"/>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9120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slide 3">
    <p:spTree>
      <p:nvGrpSpPr>
        <p:cNvPr id="1" name=""/>
        <p:cNvGrpSpPr/>
        <p:nvPr/>
      </p:nvGrpSpPr>
      <p:grpSpPr>
        <a:xfrm>
          <a:off x="0" y="0"/>
          <a:ext cx="0" cy="0"/>
          <a:chOff x="0" y="0"/>
          <a:chExt cx="0" cy="0"/>
        </a:xfrm>
      </p:grpSpPr>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 name="Groep 9">
            <a:extLst>
              <a:ext uri="{FF2B5EF4-FFF2-40B4-BE49-F238E27FC236}">
                <a16:creationId xmlns:a16="http://schemas.microsoft.com/office/drawing/2014/main" id="{9803325A-1C0E-4E55-9360-CF921717A645}"/>
              </a:ext>
            </a:extLst>
          </p:cNvPr>
          <p:cNvGrpSpPr/>
          <p:nvPr userDrawn="1"/>
        </p:nvGrpSpPr>
        <p:grpSpPr>
          <a:xfrm rot="10800000">
            <a:off x="10858472" y="5720714"/>
            <a:ext cx="770121" cy="770121"/>
            <a:chOff x="10858472" y="5720714"/>
            <a:chExt cx="770121" cy="770121"/>
          </a:xfrm>
        </p:grpSpPr>
        <p:sp>
          <p:nvSpPr>
            <p:cNvPr id="11" name="Graphic 22">
              <a:extLst>
                <a:ext uri="{FF2B5EF4-FFF2-40B4-BE49-F238E27FC236}">
                  <a16:creationId xmlns:a16="http://schemas.microsoft.com/office/drawing/2014/main" id="{CB04D278-86D3-4745-8EAF-55233F9AAFBC}"/>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2" name="Graphic 22">
              <a:extLst>
                <a:ext uri="{FF2B5EF4-FFF2-40B4-BE49-F238E27FC236}">
                  <a16:creationId xmlns:a16="http://schemas.microsoft.com/office/drawing/2014/main" id="{0804635B-B702-4893-9151-CBDC1592DC11}"/>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3" name="Graphic 22">
              <a:extLst>
                <a:ext uri="{FF2B5EF4-FFF2-40B4-BE49-F238E27FC236}">
                  <a16:creationId xmlns:a16="http://schemas.microsoft.com/office/drawing/2014/main" id="{9C1377AB-DB7E-4179-A2AA-D2E4C9ACC2BE}"/>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4" name="Vrije vorm: vorm 13">
              <a:extLst>
                <a:ext uri="{FF2B5EF4-FFF2-40B4-BE49-F238E27FC236}">
                  <a16:creationId xmlns:a16="http://schemas.microsoft.com/office/drawing/2014/main" id="{3BAB6ED8-0A80-42A9-9343-B462E38B57B7}"/>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sp>
        <p:nvSpPr>
          <p:cNvPr id="17" name="Titel 1">
            <a:extLst>
              <a:ext uri="{FF2B5EF4-FFF2-40B4-BE49-F238E27FC236}">
                <a16:creationId xmlns:a16="http://schemas.microsoft.com/office/drawing/2014/main" id="{A4441BD3-F3A4-4EAA-B0C4-829C3C2A3948}"/>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15" name="Tijdelijke aanduiding voor tekst 43">
            <a:extLst>
              <a:ext uri="{FF2B5EF4-FFF2-40B4-BE49-F238E27FC236}">
                <a16:creationId xmlns:a16="http://schemas.microsoft.com/office/drawing/2014/main" id="{EA79AAB6-9AAC-4FB4-B365-404709BA3BA3}"/>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tekst 43">
            <a:extLst>
              <a:ext uri="{FF2B5EF4-FFF2-40B4-BE49-F238E27FC236}">
                <a16:creationId xmlns:a16="http://schemas.microsoft.com/office/drawing/2014/main" id="{A3F6FBED-A29C-4BF5-9C6F-81791FE62657}"/>
              </a:ext>
            </a:extLst>
          </p:cNvPr>
          <p:cNvSpPr>
            <a:spLocks noGrp="1"/>
          </p:cNvSpPr>
          <p:nvPr>
            <p:ph type="body" sz="quarter" idx="12"/>
          </p:nvPr>
        </p:nvSpPr>
        <p:spPr>
          <a:xfrm>
            <a:off x="6661152"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8598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slide 4">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ep 24">
            <a:extLst>
              <a:ext uri="{FF2B5EF4-FFF2-40B4-BE49-F238E27FC236}">
                <a16:creationId xmlns:a16="http://schemas.microsoft.com/office/drawing/2014/main" id="{E6142D0A-F0E4-43D8-B50D-060316D93AE3}"/>
              </a:ext>
            </a:extLst>
          </p:cNvPr>
          <p:cNvGrpSpPr/>
          <p:nvPr userDrawn="1"/>
        </p:nvGrpSpPr>
        <p:grpSpPr>
          <a:xfrm rot="10800000">
            <a:off x="10858472" y="5720714"/>
            <a:ext cx="770121" cy="770121"/>
            <a:chOff x="10858472" y="5720714"/>
            <a:chExt cx="770121" cy="770121"/>
          </a:xfrm>
          <a:solidFill>
            <a:schemeClr val="bg1"/>
          </a:solidFill>
        </p:grpSpPr>
        <p:sp>
          <p:nvSpPr>
            <p:cNvPr id="26" name="Graphic 22">
              <a:extLst>
                <a:ext uri="{FF2B5EF4-FFF2-40B4-BE49-F238E27FC236}">
                  <a16:creationId xmlns:a16="http://schemas.microsoft.com/office/drawing/2014/main" id="{EA61A8F1-2699-4A63-8C25-86987E877E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7" name="Graphic 22">
              <a:extLst>
                <a:ext uri="{FF2B5EF4-FFF2-40B4-BE49-F238E27FC236}">
                  <a16:creationId xmlns:a16="http://schemas.microsoft.com/office/drawing/2014/main" id="{10FDEFD4-C13C-491A-8F45-223E45EB8631}"/>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8" name="Graphic 22">
              <a:extLst>
                <a:ext uri="{FF2B5EF4-FFF2-40B4-BE49-F238E27FC236}">
                  <a16:creationId xmlns:a16="http://schemas.microsoft.com/office/drawing/2014/main" id="{233871B3-8ED9-4152-9EA1-B4AF5C5EA6D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9" name="Vrije vorm: vorm 28">
              <a:extLst>
                <a:ext uri="{FF2B5EF4-FFF2-40B4-BE49-F238E27FC236}">
                  <a16:creationId xmlns:a16="http://schemas.microsoft.com/office/drawing/2014/main" id="{A3B680C3-F174-4C72-9FA8-12B93F027941}"/>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tel 1">
            <a:extLst>
              <a:ext uri="{FF2B5EF4-FFF2-40B4-BE49-F238E27FC236}">
                <a16:creationId xmlns:a16="http://schemas.microsoft.com/office/drawing/2014/main" id="{C6AA2FAA-6D31-4A79-A856-400D081C40A4}"/>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sp>
        <p:nvSpPr>
          <p:cNvPr id="18" name="Tijdelijke aanduiding voor tekst 43">
            <a:extLst>
              <a:ext uri="{FF2B5EF4-FFF2-40B4-BE49-F238E27FC236}">
                <a16:creationId xmlns:a16="http://schemas.microsoft.com/office/drawing/2014/main" id="{7626E57A-C7B2-4529-B370-55DC63377609}"/>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 name="Tijdelijke aanduiding voor tekst 43">
            <a:extLst>
              <a:ext uri="{FF2B5EF4-FFF2-40B4-BE49-F238E27FC236}">
                <a16:creationId xmlns:a16="http://schemas.microsoft.com/office/drawing/2014/main" id="{60289E77-65D6-48E8-AE0D-61E35C488DF2}"/>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72480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slide 5">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1"/>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3">
            <a:extLst>
              <a:ext uri="{FF2B5EF4-FFF2-40B4-BE49-F238E27FC236}">
                <a16:creationId xmlns:a16="http://schemas.microsoft.com/office/drawing/2014/main" id="{6B2FE3E5-DBF8-4BE9-816F-C24C961271BC}"/>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15195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slide 6">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2"/>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3">
            <a:extLst>
              <a:ext uri="{FF2B5EF4-FFF2-40B4-BE49-F238E27FC236}">
                <a16:creationId xmlns:a16="http://schemas.microsoft.com/office/drawing/2014/main" id="{6B2FE3E5-DBF8-4BE9-816F-C24C961271BC}"/>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47357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slide + afbeelding 1">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287CE96A-5D9D-4BBF-81D5-C88B4D5E0E9B}"/>
              </a:ext>
            </a:extLst>
          </p:cNvPr>
          <p:cNvGrpSpPr/>
          <p:nvPr userDrawn="1"/>
        </p:nvGrpSpPr>
        <p:grpSpPr>
          <a:xfrm rot="10800000">
            <a:off x="10858472" y="5720714"/>
            <a:ext cx="770121" cy="770121"/>
            <a:chOff x="10858472" y="5720714"/>
            <a:chExt cx="770121" cy="770121"/>
          </a:xfrm>
        </p:grpSpPr>
        <p:sp>
          <p:nvSpPr>
            <p:cNvPr id="15" name="Graphic 22">
              <a:extLst>
                <a:ext uri="{FF2B5EF4-FFF2-40B4-BE49-F238E27FC236}">
                  <a16:creationId xmlns:a16="http://schemas.microsoft.com/office/drawing/2014/main" id="{36C4C541-4DDF-4D43-9B82-95494B989F4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70595365-7AF1-4BEC-A129-7997A633A94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7" name="Graphic 22">
              <a:extLst>
                <a:ext uri="{FF2B5EF4-FFF2-40B4-BE49-F238E27FC236}">
                  <a16:creationId xmlns:a16="http://schemas.microsoft.com/office/drawing/2014/main" id="{308AE99A-9FC6-48C2-BEA8-BCF813A13AF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8" name="Vrije vorm: vorm 17">
              <a:extLst>
                <a:ext uri="{FF2B5EF4-FFF2-40B4-BE49-F238E27FC236}">
                  <a16:creationId xmlns:a16="http://schemas.microsoft.com/office/drawing/2014/main" id="{C9387671-383E-4C6D-9231-E387CD9F65C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grpSp>
        <p:nvGrpSpPr>
          <p:cNvPr id="12" name="Groep 11">
            <a:extLst>
              <a:ext uri="{FF2B5EF4-FFF2-40B4-BE49-F238E27FC236}">
                <a16:creationId xmlns:a16="http://schemas.microsoft.com/office/drawing/2014/main" id="{90A32F70-F43B-45D7-ADFB-14B4CC2197EF}"/>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3" name="Rechthoek: afgeronde hoeken 12">
              <a:extLst>
                <a:ext uri="{FF2B5EF4-FFF2-40B4-BE49-F238E27FC236}">
                  <a16:creationId xmlns:a16="http://schemas.microsoft.com/office/drawing/2014/main" id="{4F7FF339-DA30-4418-98DF-A400FC96B8ED}"/>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9" name="Tekstvak 18">
              <a:extLst>
                <a:ext uri="{FF2B5EF4-FFF2-40B4-BE49-F238E27FC236}">
                  <a16:creationId xmlns:a16="http://schemas.microsoft.com/office/drawing/2014/main" id="{35B1B833-9A56-4694-8334-5CF66A743417}"/>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0" name="Tekstvak 19">
              <a:extLst>
                <a:ext uri="{FF2B5EF4-FFF2-40B4-BE49-F238E27FC236}">
                  <a16:creationId xmlns:a16="http://schemas.microsoft.com/office/drawing/2014/main" id="{EC89ADB5-3AA8-46B1-B8EC-D5DD0D279925}"/>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23" name="Tijdelijke aanduiding voor afbeelding 2">
            <a:extLst>
              <a:ext uri="{FF2B5EF4-FFF2-40B4-BE49-F238E27FC236}">
                <a16:creationId xmlns:a16="http://schemas.microsoft.com/office/drawing/2014/main" id="{DB19F691-0F18-4FB3-8DCF-6B8684F6DE9C}"/>
              </a:ext>
            </a:extLst>
          </p:cNvPr>
          <p:cNvSpPr>
            <a:spLocks noGrp="1"/>
          </p:cNvSpPr>
          <p:nvPr>
            <p:ph type="pic" sz="quarter" idx="12"/>
          </p:nvPr>
        </p:nvSpPr>
        <p:spPr>
          <a:xfrm>
            <a:off x="6661152" y="1800225"/>
            <a:ext cx="4967431"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31" name="Titel 1">
            <a:extLst>
              <a:ext uri="{FF2B5EF4-FFF2-40B4-BE49-F238E27FC236}">
                <a16:creationId xmlns:a16="http://schemas.microsoft.com/office/drawing/2014/main" id="{ECD18A6F-762E-47F2-A436-93BD3BA8AE7C}"/>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32" name="Tijdelijke aanduiding voor tekst 43">
            <a:extLst>
              <a:ext uri="{FF2B5EF4-FFF2-40B4-BE49-F238E27FC236}">
                <a16:creationId xmlns:a16="http://schemas.microsoft.com/office/drawing/2014/main" id="{BBFD2004-F7F0-41DE-BDC2-9D2109C3525B}"/>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33" name="Rechte verbindingslijn 32">
            <a:extLst>
              <a:ext uri="{FF2B5EF4-FFF2-40B4-BE49-F238E27FC236}">
                <a16:creationId xmlns:a16="http://schemas.microsoft.com/office/drawing/2014/main" id="{167A9262-EB89-4504-95E3-FB65BDF89685}"/>
              </a:ext>
            </a:extLst>
          </p:cNvPr>
          <p:cNvCxnSpPr>
            <a:cxnSpLocks/>
          </p:cNvCxnSpPr>
          <p:nvPr userDrawn="1"/>
        </p:nvCxnSpPr>
        <p:spPr>
          <a:xfrm>
            <a:off x="1200150" y="1403876"/>
            <a:ext cx="1042844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D1FC5E40-526C-4244-B2A7-A69C1404D6D8}"/>
              </a:ext>
            </a:extLst>
          </p:cNvPr>
          <p:cNvCxnSpPr>
            <a:cxnSpLocks/>
          </p:cNvCxnSpPr>
          <p:nvPr userDrawn="1"/>
        </p:nvCxnSpPr>
        <p:spPr>
          <a:xfrm>
            <a:off x="1200150" y="5576157"/>
            <a:ext cx="1042843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68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slide + afbeelding 2">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chemeClr val="accent1"/>
              </a:gs>
              <a:gs pos="99000">
                <a:schemeClr val="accent2"/>
              </a:gs>
            </a:gsLst>
            <a:lin ang="0" scaled="1"/>
            <a:tileRect/>
          </a:gradFill>
          <a:ln w="9146" cap="flat">
            <a:noFill/>
            <a:prstDash val="solid"/>
            <a:miter/>
          </a:ln>
        </p:spPr>
        <p:txBody>
          <a:bodyPr rtlCol="0" anchor="ctr"/>
          <a:lstStyle/>
          <a:p>
            <a:endParaRPr lang="nl-NL">
              <a:latin typeface="+mn-lt"/>
            </a:endParaRPr>
          </a:p>
        </p:txBody>
      </p:sp>
      <p:grpSp>
        <p:nvGrpSpPr>
          <p:cNvPr id="15" name="Groep 14">
            <a:extLst>
              <a:ext uri="{FF2B5EF4-FFF2-40B4-BE49-F238E27FC236}">
                <a16:creationId xmlns:a16="http://schemas.microsoft.com/office/drawing/2014/main" id="{8B511182-DB1E-4B40-988D-BB2A44C13693}"/>
              </a:ext>
            </a:extLst>
          </p:cNvPr>
          <p:cNvGrpSpPr/>
          <p:nvPr userDrawn="1"/>
        </p:nvGrpSpPr>
        <p:grpSpPr>
          <a:xfrm rot="10800000">
            <a:off x="10858472" y="5720714"/>
            <a:ext cx="770121" cy="770121"/>
            <a:chOff x="10858472" y="5720714"/>
            <a:chExt cx="770121" cy="770121"/>
          </a:xfrm>
          <a:solidFill>
            <a:schemeClr val="bg1"/>
          </a:solidFill>
        </p:grpSpPr>
        <p:sp>
          <p:nvSpPr>
            <p:cNvPr id="16" name="Graphic 22">
              <a:extLst>
                <a:ext uri="{FF2B5EF4-FFF2-40B4-BE49-F238E27FC236}">
                  <a16:creationId xmlns:a16="http://schemas.microsoft.com/office/drawing/2014/main" id="{F280C932-B834-4CD5-8760-105F989E726B}"/>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7" name="Graphic 22">
              <a:extLst>
                <a:ext uri="{FF2B5EF4-FFF2-40B4-BE49-F238E27FC236}">
                  <a16:creationId xmlns:a16="http://schemas.microsoft.com/office/drawing/2014/main" id="{FED9A0F1-A0BF-4A40-BB22-B6E4C2682253}"/>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8" name="Graphic 22">
              <a:extLst>
                <a:ext uri="{FF2B5EF4-FFF2-40B4-BE49-F238E27FC236}">
                  <a16:creationId xmlns:a16="http://schemas.microsoft.com/office/drawing/2014/main" id="{AB77391E-E1BB-4C0D-BEF0-659936EABE8C}"/>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9" name="Vrije vorm: vorm 18">
              <a:extLst>
                <a:ext uri="{FF2B5EF4-FFF2-40B4-BE49-F238E27FC236}">
                  <a16:creationId xmlns:a16="http://schemas.microsoft.com/office/drawing/2014/main" id="{CDADF88B-25CE-41A7-A2C5-3D78484E41F1}"/>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22" name="Tijdelijke aanduiding voor afbeelding 2">
            <a:extLst>
              <a:ext uri="{FF2B5EF4-FFF2-40B4-BE49-F238E27FC236}">
                <a16:creationId xmlns:a16="http://schemas.microsoft.com/office/drawing/2014/main" id="{955C215E-4FB0-45FD-B96F-23C5B1A70FAB}"/>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3" name="Titel 1">
            <a:extLst>
              <a:ext uri="{FF2B5EF4-FFF2-40B4-BE49-F238E27FC236}">
                <a16:creationId xmlns:a16="http://schemas.microsoft.com/office/drawing/2014/main" id="{6B8C05CD-49BC-4FC4-B33F-CD689A995204}"/>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28" name="Rechte verbindingslijn 27">
            <a:extLst>
              <a:ext uri="{FF2B5EF4-FFF2-40B4-BE49-F238E27FC236}">
                <a16:creationId xmlns:a16="http://schemas.microsoft.com/office/drawing/2014/main" id="{DFD60963-2F9F-48E0-A35B-520C3637D6A8}"/>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1764A53-9EF4-4339-B5FF-C3FBB2B76186}"/>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jdelijke aanduiding voor tekst 43">
            <a:extLst>
              <a:ext uri="{FF2B5EF4-FFF2-40B4-BE49-F238E27FC236}">
                <a16:creationId xmlns:a16="http://schemas.microsoft.com/office/drawing/2014/main" id="{BDB31207-EF43-4687-B2D6-9B7388DEBC06}"/>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21" name="Groep 20">
            <a:extLst>
              <a:ext uri="{FF2B5EF4-FFF2-40B4-BE49-F238E27FC236}">
                <a16:creationId xmlns:a16="http://schemas.microsoft.com/office/drawing/2014/main" id="{87DCB2BA-E6AF-4C0C-BC9C-B0E97EB42344}"/>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24" name="Rechthoek: afgeronde hoeken 23">
              <a:extLst>
                <a:ext uri="{FF2B5EF4-FFF2-40B4-BE49-F238E27FC236}">
                  <a16:creationId xmlns:a16="http://schemas.microsoft.com/office/drawing/2014/main" id="{1B514920-B801-45A9-A17F-935CD2343BE8}"/>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5" name="Tekstvak 24">
              <a:extLst>
                <a:ext uri="{FF2B5EF4-FFF2-40B4-BE49-F238E27FC236}">
                  <a16:creationId xmlns:a16="http://schemas.microsoft.com/office/drawing/2014/main" id="{AB7B1BF9-AF3B-4918-8AD7-999810A2C290}"/>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6" name="Tekstvak 25">
              <a:extLst>
                <a:ext uri="{FF2B5EF4-FFF2-40B4-BE49-F238E27FC236}">
                  <a16:creationId xmlns:a16="http://schemas.microsoft.com/office/drawing/2014/main" id="{4D955A64-AA4D-447C-AAF4-164F81A01BA8}"/>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1792662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slide + afbeelding 3">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id="{E376BC09-1A9D-4FC9-B56E-25451182E58A}"/>
              </a:ext>
            </a:extLst>
          </p:cNvPr>
          <p:cNvSpPr>
            <a:spLocks noGrp="1"/>
          </p:cNvSpPr>
          <p:nvPr>
            <p:ph type="pic" sz="quarter" idx="12"/>
          </p:nvPr>
        </p:nvSpPr>
        <p:spPr>
          <a:xfrm>
            <a:off x="6661152" y="1800225"/>
            <a:ext cx="4967431"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16" name="Groep 15">
            <a:extLst>
              <a:ext uri="{FF2B5EF4-FFF2-40B4-BE49-F238E27FC236}">
                <a16:creationId xmlns:a16="http://schemas.microsoft.com/office/drawing/2014/main" id="{52F8D04B-D84A-4D7C-9EBA-75209A2A1243}"/>
              </a:ext>
            </a:extLst>
          </p:cNvPr>
          <p:cNvGrpSpPr/>
          <p:nvPr userDrawn="1"/>
        </p:nvGrpSpPr>
        <p:grpSpPr>
          <a:xfrm rot="10800000">
            <a:off x="10858472" y="5720714"/>
            <a:ext cx="770121" cy="770121"/>
            <a:chOff x="10858472" y="5720714"/>
            <a:chExt cx="770121" cy="770121"/>
          </a:xfrm>
        </p:grpSpPr>
        <p:sp>
          <p:nvSpPr>
            <p:cNvPr id="17" name="Graphic 22">
              <a:extLst>
                <a:ext uri="{FF2B5EF4-FFF2-40B4-BE49-F238E27FC236}">
                  <a16:creationId xmlns:a16="http://schemas.microsoft.com/office/drawing/2014/main" id="{00466795-7F95-40B9-AB73-AB888FCAD19F}"/>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8" name="Graphic 22">
              <a:extLst>
                <a:ext uri="{FF2B5EF4-FFF2-40B4-BE49-F238E27FC236}">
                  <a16:creationId xmlns:a16="http://schemas.microsoft.com/office/drawing/2014/main" id="{F53AC6F1-CA85-4447-BC0B-751AB52C1888}"/>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9" name="Graphic 22">
              <a:extLst>
                <a:ext uri="{FF2B5EF4-FFF2-40B4-BE49-F238E27FC236}">
                  <a16:creationId xmlns:a16="http://schemas.microsoft.com/office/drawing/2014/main" id="{7D8FD342-A754-4823-86FC-314C10482638}"/>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0" name="Vrije vorm: vorm 19">
              <a:extLst>
                <a:ext uri="{FF2B5EF4-FFF2-40B4-BE49-F238E27FC236}">
                  <a16:creationId xmlns:a16="http://schemas.microsoft.com/office/drawing/2014/main" id="{F84F76BB-F84F-4588-8124-140B20B474E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cxnSp>
        <p:nvCxnSpPr>
          <p:cNvPr id="23" name="Rechte verbindingslijn 22">
            <a:extLst>
              <a:ext uri="{FF2B5EF4-FFF2-40B4-BE49-F238E27FC236}">
                <a16:creationId xmlns:a16="http://schemas.microsoft.com/office/drawing/2014/main" id="{981FB027-1A90-4738-86B8-D44996154B85}"/>
              </a:ext>
            </a:extLst>
          </p:cNvPr>
          <p:cNvCxnSpPr>
            <a:cxnSpLocks/>
          </p:cNvCxnSpPr>
          <p:nvPr userDrawn="1"/>
        </p:nvCxnSpPr>
        <p:spPr>
          <a:xfrm>
            <a:off x="1200150" y="1403876"/>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6AEA4D6-2F33-4422-8AF7-941E670C018B}"/>
              </a:ext>
            </a:extLst>
          </p:cNvPr>
          <p:cNvCxnSpPr>
            <a:cxnSpLocks/>
          </p:cNvCxnSpPr>
          <p:nvPr userDrawn="1"/>
        </p:nvCxnSpPr>
        <p:spPr>
          <a:xfrm>
            <a:off x="1200150" y="5576157"/>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Titel 1">
            <a:extLst>
              <a:ext uri="{FF2B5EF4-FFF2-40B4-BE49-F238E27FC236}">
                <a16:creationId xmlns:a16="http://schemas.microsoft.com/office/drawing/2014/main" id="{50AEFF13-5351-48F2-B8C4-DBB6B5F7E117}"/>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28" name="Tijdelijke aanduiding voor tekst 43">
            <a:extLst>
              <a:ext uri="{FF2B5EF4-FFF2-40B4-BE49-F238E27FC236}">
                <a16:creationId xmlns:a16="http://schemas.microsoft.com/office/drawing/2014/main" id="{C1C9A88C-5FD7-4BCD-B787-EA46B90FC866}"/>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29" name="Groep 28">
            <a:extLst>
              <a:ext uri="{FF2B5EF4-FFF2-40B4-BE49-F238E27FC236}">
                <a16:creationId xmlns:a16="http://schemas.microsoft.com/office/drawing/2014/main" id="{71AD064C-2491-4821-935B-23881A33A98A}"/>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30" name="Rechthoek: afgeronde hoeken 29">
              <a:extLst>
                <a:ext uri="{FF2B5EF4-FFF2-40B4-BE49-F238E27FC236}">
                  <a16:creationId xmlns:a16="http://schemas.microsoft.com/office/drawing/2014/main" id="{41919EE2-3735-4DAD-89E8-9B97548B65B7}"/>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31" name="Tekstvak 30">
              <a:extLst>
                <a:ext uri="{FF2B5EF4-FFF2-40B4-BE49-F238E27FC236}">
                  <a16:creationId xmlns:a16="http://schemas.microsoft.com/office/drawing/2014/main" id="{462E9680-1D0F-4B2D-ADFB-AF96F2B170F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32" name="Tekstvak 31">
              <a:extLst>
                <a:ext uri="{FF2B5EF4-FFF2-40B4-BE49-F238E27FC236}">
                  <a16:creationId xmlns:a16="http://schemas.microsoft.com/office/drawing/2014/main" id="{BF3E3DFB-A843-40DF-A832-0A1070DA54CE}"/>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428713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slide + afbeelding 4">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grpSp>
        <p:nvGrpSpPr>
          <p:cNvPr id="26" name="Groep 25">
            <a:extLst>
              <a:ext uri="{FF2B5EF4-FFF2-40B4-BE49-F238E27FC236}">
                <a16:creationId xmlns:a16="http://schemas.microsoft.com/office/drawing/2014/main" id="{B1910413-BF67-435D-B69B-A1A4EB6743A3}"/>
              </a:ext>
            </a:extLst>
          </p:cNvPr>
          <p:cNvGrpSpPr/>
          <p:nvPr userDrawn="1"/>
        </p:nvGrpSpPr>
        <p:grpSpPr>
          <a:xfrm rot="10800000">
            <a:off x="10858472" y="5720714"/>
            <a:ext cx="770121" cy="770121"/>
            <a:chOff x="10858472" y="5720714"/>
            <a:chExt cx="770121" cy="770121"/>
          </a:xfrm>
          <a:solidFill>
            <a:schemeClr val="bg1"/>
          </a:solidFill>
        </p:grpSpPr>
        <p:sp>
          <p:nvSpPr>
            <p:cNvPr id="27" name="Graphic 22">
              <a:extLst>
                <a:ext uri="{FF2B5EF4-FFF2-40B4-BE49-F238E27FC236}">
                  <a16:creationId xmlns:a16="http://schemas.microsoft.com/office/drawing/2014/main" id="{4772F3B1-2E5C-48E0-BBAC-10850529130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8" name="Graphic 22">
              <a:extLst>
                <a:ext uri="{FF2B5EF4-FFF2-40B4-BE49-F238E27FC236}">
                  <a16:creationId xmlns:a16="http://schemas.microsoft.com/office/drawing/2014/main" id="{68723DA3-D57A-4E7C-B6DE-26F5405790F9}"/>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9" name="Graphic 22">
              <a:extLst>
                <a:ext uri="{FF2B5EF4-FFF2-40B4-BE49-F238E27FC236}">
                  <a16:creationId xmlns:a16="http://schemas.microsoft.com/office/drawing/2014/main" id="{1F043B4E-F09F-4086-9B60-CF868774DFC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30" name="Vrije vorm: vorm 29">
              <a:extLst>
                <a:ext uri="{FF2B5EF4-FFF2-40B4-BE49-F238E27FC236}">
                  <a16:creationId xmlns:a16="http://schemas.microsoft.com/office/drawing/2014/main" id="{E1E46733-9051-4569-AB1F-193C999872B8}"/>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8" name="Tijdelijke aanduiding voor afbeelding 2">
            <a:extLst>
              <a:ext uri="{FF2B5EF4-FFF2-40B4-BE49-F238E27FC236}">
                <a16:creationId xmlns:a16="http://schemas.microsoft.com/office/drawing/2014/main" id="{ADC6F545-970C-4BFB-8E3F-67684890134E}"/>
              </a:ext>
            </a:extLst>
          </p:cNvPr>
          <p:cNvSpPr>
            <a:spLocks noGrp="1"/>
          </p:cNvSpPr>
          <p:nvPr>
            <p:ph type="pic" sz="quarter" idx="12"/>
          </p:nvPr>
        </p:nvSpPr>
        <p:spPr>
          <a:xfrm>
            <a:off x="6661153" y="1800225"/>
            <a:ext cx="4967430"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cxnSp>
        <p:nvCxnSpPr>
          <p:cNvPr id="20" name="Rechte verbindingslijn 19">
            <a:extLst>
              <a:ext uri="{FF2B5EF4-FFF2-40B4-BE49-F238E27FC236}">
                <a16:creationId xmlns:a16="http://schemas.microsoft.com/office/drawing/2014/main" id="{28630335-08A5-41EB-9EBD-2C22763D4F9F}"/>
              </a:ext>
            </a:extLst>
          </p:cNvPr>
          <p:cNvCxnSpPr>
            <a:cxnSpLocks/>
          </p:cNvCxnSpPr>
          <p:nvPr userDrawn="1"/>
        </p:nvCxnSpPr>
        <p:spPr>
          <a:xfrm>
            <a:off x="1200150" y="1403876"/>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D546C49B-4B20-458D-8CF5-EFB8F2D9B4B7}"/>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el 1">
            <a:extLst>
              <a:ext uri="{FF2B5EF4-FFF2-40B4-BE49-F238E27FC236}">
                <a16:creationId xmlns:a16="http://schemas.microsoft.com/office/drawing/2014/main" id="{DE501A49-0354-4A67-9B62-EC4DB1344C22}"/>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sp>
        <p:nvSpPr>
          <p:cNvPr id="31" name="Tijdelijke aanduiding voor tekst 43">
            <a:extLst>
              <a:ext uri="{FF2B5EF4-FFF2-40B4-BE49-F238E27FC236}">
                <a16:creationId xmlns:a16="http://schemas.microsoft.com/office/drawing/2014/main" id="{DB9BD547-C264-4BC0-91F3-70DBFCE68540}"/>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7" name="Groep 16">
            <a:extLst>
              <a:ext uri="{FF2B5EF4-FFF2-40B4-BE49-F238E27FC236}">
                <a16:creationId xmlns:a16="http://schemas.microsoft.com/office/drawing/2014/main" id="{F2686F15-F3BD-4B51-9621-E84629ADD6A2}"/>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32" name="Rechthoek: afgeronde hoeken 31">
              <a:extLst>
                <a:ext uri="{FF2B5EF4-FFF2-40B4-BE49-F238E27FC236}">
                  <a16:creationId xmlns:a16="http://schemas.microsoft.com/office/drawing/2014/main" id="{D8F55D4E-0EA7-4065-9500-1360BF686C5B}"/>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33" name="Tekstvak 32">
              <a:extLst>
                <a:ext uri="{FF2B5EF4-FFF2-40B4-BE49-F238E27FC236}">
                  <a16:creationId xmlns:a16="http://schemas.microsoft.com/office/drawing/2014/main" id="{AC90FF4E-0012-46D8-B017-722A691754C0}"/>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34" name="Tekstvak 33">
              <a:extLst>
                <a:ext uri="{FF2B5EF4-FFF2-40B4-BE49-F238E27FC236}">
                  <a16:creationId xmlns:a16="http://schemas.microsoft.com/office/drawing/2014/main" id="{D24DCD7F-6C06-4ABD-AA39-65F39FDB3F6E}"/>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236281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slide + afbeelding 5">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1"/>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jdelijke aanduiding voor afbeelding 2">
            <a:extLst>
              <a:ext uri="{FF2B5EF4-FFF2-40B4-BE49-F238E27FC236}">
                <a16:creationId xmlns:a16="http://schemas.microsoft.com/office/drawing/2014/main" id="{066DDF7F-C142-4A45-A3B0-AC733D1DD7D0}"/>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16" name="Tijdelijke aanduiding voor tekst 43">
            <a:extLst>
              <a:ext uri="{FF2B5EF4-FFF2-40B4-BE49-F238E27FC236}">
                <a16:creationId xmlns:a16="http://schemas.microsoft.com/office/drawing/2014/main" id="{6F68A539-A051-4A4F-8EFF-A1D1E88FC38D}"/>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 12">
            <a:extLst>
              <a:ext uri="{FF2B5EF4-FFF2-40B4-BE49-F238E27FC236}">
                <a16:creationId xmlns:a16="http://schemas.microsoft.com/office/drawing/2014/main" id="{66AF5447-CBEA-4F9F-945C-CD514CB8EBFB}"/>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4" name="Rechthoek: afgeronde hoeken 13">
              <a:extLst>
                <a:ext uri="{FF2B5EF4-FFF2-40B4-BE49-F238E27FC236}">
                  <a16:creationId xmlns:a16="http://schemas.microsoft.com/office/drawing/2014/main" id="{8FAE93E6-C066-484D-9B19-AA2B5C453BD4}"/>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7" name="Tekstvak 16">
              <a:extLst>
                <a:ext uri="{FF2B5EF4-FFF2-40B4-BE49-F238E27FC236}">
                  <a16:creationId xmlns:a16="http://schemas.microsoft.com/office/drawing/2014/main" id="{D7B0CB55-6AB0-4479-92DC-5B238711A5D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3" name="Tekstvak 22">
              <a:extLst>
                <a:ext uri="{FF2B5EF4-FFF2-40B4-BE49-F238E27FC236}">
                  <a16:creationId xmlns:a16="http://schemas.microsoft.com/office/drawing/2014/main" id="{30FB73B0-4534-4011-AF97-75FD56D928E2}"/>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156436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 Blauw">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53C6B6B5-477B-4D4E-964F-F7A861E1633D}"/>
              </a:ext>
            </a:extLst>
          </p:cNvPr>
          <p:cNvSpPr/>
          <p:nvPr userDrawn="1"/>
        </p:nvSpPr>
        <p:spPr>
          <a:xfrm>
            <a:off x="227012" y="5289695"/>
            <a:ext cx="11737976" cy="134288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a:gsLst>
              <a:gs pos="1000">
                <a:srgbClr val="0099D0"/>
              </a:gs>
              <a:gs pos="99000">
                <a:srgbClr val="3AB5E4"/>
              </a:gs>
            </a:gsLst>
            <a:lin ang="5400000" scaled="1"/>
          </a:gradFill>
          <a:ln w="9146" cap="flat">
            <a:noFill/>
            <a:prstDash val="solid"/>
            <a:miter/>
          </a:ln>
        </p:spPr>
        <p:txBody>
          <a:bodyPr rtlCol="0" anchor="ctr"/>
          <a:lstStyle/>
          <a:p>
            <a:endParaRPr lang="nl-NL">
              <a:latin typeface="+mn-lt"/>
            </a:endParaRPr>
          </a:p>
        </p:txBody>
      </p:sp>
      <p:sp>
        <p:nvSpPr>
          <p:cNvPr id="15" name="Tekstvak 14">
            <a:extLst>
              <a:ext uri="{FF2B5EF4-FFF2-40B4-BE49-F238E27FC236}">
                <a16:creationId xmlns:a16="http://schemas.microsoft.com/office/drawing/2014/main" id="{2CC95FC1-30DD-415B-8E64-75AEB268AD6D}"/>
              </a:ext>
            </a:extLst>
          </p:cNvPr>
          <p:cNvSpPr txBox="1"/>
          <p:nvPr userDrawn="1"/>
        </p:nvSpPr>
        <p:spPr>
          <a:xfrm>
            <a:off x="9224934" y="5542972"/>
            <a:ext cx="2623820" cy="830997"/>
          </a:xfrm>
          <a:prstGeom prst="rect">
            <a:avLst/>
          </a:prstGeom>
          <a:noFill/>
        </p:spPr>
        <p:txBody>
          <a:bodyPr wrap="square" lIns="0" tIns="0" rIns="0" bIns="0" rtlCol="0" anchor="ctr">
            <a:spAutoFit/>
          </a:bodyPr>
          <a:lstStyle/>
          <a:p>
            <a:pPr>
              <a:lnSpc>
                <a:spcPct val="90000"/>
              </a:lnSpc>
            </a:pPr>
            <a:r>
              <a:rPr lang="nl-NL" sz="2000">
                <a:solidFill>
                  <a:schemeClr val="bg1"/>
                </a:solidFill>
                <a:latin typeface="+mn-lt"/>
              </a:rPr>
              <a:t>De best</a:t>
            </a:r>
            <a:br>
              <a:rPr lang="nl-NL" sz="2000">
                <a:solidFill>
                  <a:schemeClr val="bg1"/>
                </a:solidFill>
                <a:latin typeface="+mn-lt"/>
              </a:rPr>
            </a:br>
            <a:r>
              <a:rPr lang="nl-NL" sz="2000">
                <a:solidFill>
                  <a:schemeClr val="bg1"/>
                </a:solidFill>
                <a:latin typeface="+mn-lt"/>
              </a:rPr>
              <a:t>mogelijke zorg.</a:t>
            </a:r>
          </a:p>
          <a:p>
            <a:pPr>
              <a:lnSpc>
                <a:spcPct val="90000"/>
              </a:lnSpc>
            </a:pPr>
            <a:r>
              <a:rPr lang="nl-NL" sz="2000" b="1">
                <a:solidFill>
                  <a:schemeClr val="bg1"/>
                </a:solidFill>
                <a:latin typeface="+mn-lt"/>
              </a:rPr>
              <a:t>Gewoon doen.</a:t>
            </a:r>
          </a:p>
        </p:txBody>
      </p:sp>
      <p:grpSp>
        <p:nvGrpSpPr>
          <p:cNvPr id="51" name="Groep 50">
            <a:extLst>
              <a:ext uri="{FF2B5EF4-FFF2-40B4-BE49-F238E27FC236}">
                <a16:creationId xmlns:a16="http://schemas.microsoft.com/office/drawing/2014/main" id="{A547ED50-4AA0-4F63-9967-5730D0F12D8C}"/>
              </a:ext>
            </a:extLst>
          </p:cNvPr>
          <p:cNvGrpSpPr/>
          <p:nvPr userDrawn="1"/>
        </p:nvGrpSpPr>
        <p:grpSpPr>
          <a:xfrm>
            <a:off x="533401" y="677134"/>
            <a:ext cx="4897119" cy="1406448"/>
            <a:chOff x="767773" y="-1878783"/>
            <a:chExt cx="9321767" cy="2677202"/>
          </a:xfrm>
        </p:grpSpPr>
        <p:sp>
          <p:nvSpPr>
            <p:cNvPr id="52" name="Graphic 36">
              <a:extLst>
                <a:ext uri="{FF2B5EF4-FFF2-40B4-BE49-F238E27FC236}">
                  <a16:creationId xmlns:a16="http://schemas.microsoft.com/office/drawing/2014/main" id="{8D200D13-ED11-497E-88E6-0F0D2D10B40D}"/>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53" name="Graphic 36">
              <a:extLst>
                <a:ext uri="{FF2B5EF4-FFF2-40B4-BE49-F238E27FC236}">
                  <a16:creationId xmlns:a16="http://schemas.microsoft.com/office/drawing/2014/main" id="{3C7B647D-DE8D-49E2-B3FE-0C87941EC2F5}"/>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54" name="Vrije vorm: vorm 53">
              <a:extLst>
                <a:ext uri="{FF2B5EF4-FFF2-40B4-BE49-F238E27FC236}">
                  <a16:creationId xmlns:a16="http://schemas.microsoft.com/office/drawing/2014/main" id="{3455FCC4-7C47-4DDF-9EE0-B9736C049B30}"/>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adFill>
              <a:gsLst>
                <a:gs pos="1000">
                  <a:srgbClr val="EA0029"/>
                </a:gs>
                <a:gs pos="99000">
                  <a:srgbClr val="FF8300"/>
                </a:gs>
              </a:gsLst>
              <a:lin ang="0" scaled="1"/>
            </a:gradFill>
            <a:ln w="9525" cap="flat">
              <a:noFill/>
              <a:prstDash val="solid"/>
              <a:miter/>
            </a:ln>
          </p:spPr>
          <p:txBody>
            <a:bodyPr rtlCol="0" anchor="ctr"/>
            <a:lstStyle/>
            <a:p>
              <a:endParaRPr lang="nl-NL">
                <a:latin typeface="+mn-lt"/>
              </a:endParaRPr>
            </a:p>
          </p:txBody>
        </p:sp>
      </p:grpSp>
      <p:sp>
        <p:nvSpPr>
          <p:cNvPr id="10" name="Titel 1">
            <a:extLst>
              <a:ext uri="{FF2B5EF4-FFF2-40B4-BE49-F238E27FC236}">
                <a16:creationId xmlns:a16="http://schemas.microsoft.com/office/drawing/2014/main" id="{61C644AF-C983-491F-9A94-370B83C15ED3}"/>
              </a:ext>
            </a:extLst>
          </p:cNvPr>
          <p:cNvSpPr>
            <a:spLocks noGrp="1"/>
          </p:cNvSpPr>
          <p:nvPr>
            <p:ph type="ctrTitle" hasCustomPrompt="1"/>
          </p:nvPr>
        </p:nvSpPr>
        <p:spPr>
          <a:xfrm>
            <a:off x="1937383" y="2133542"/>
            <a:ext cx="9216000" cy="1094797"/>
          </a:xfrm>
        </p:spPr>
        <p:txBody>
          <a:bodyPr lIns="0" tIns="0" rIns="0" bIns="0" anchor="b">
            <a:normAutofit/>
          </a:bodyPr>
          <a:lstStyle>
            <a:lvl1pPr algn="l">
              <a:defRPr sz="3000">
                <a:latin typeface="+mn-lt"/>
              </a:defRPr>
            </a:lvl1pPr>
          </a:lstStyle>
          <a:p>
            <a:r>
              <a:rPr lang="nl-NL"/>
              <a:t>Titel komt hier</a:t>
            </a:r>
          </a:p>
        </p:txBody>
      </p:sp>
      <p:sp>
        <p:nvSpPr>
          <p:cNvPr id="12" name="Ondertitel 2">
            <a:extLst>
              <a:ext uri="{FF2B5EF4-FFF2-40B4-BE49-F238E27FC236}">
                <a16:creationId xmlns:a16="http://schemas.microsoft.com/office/drawing/2014/main" id="{F70EC4FA-7B90-461C-8AD3-7F50F47A602D}"/>
              </a:ext>
            </a:extLst>
          </p:cNvPr>
          <p:cNvSpPr>
            <a:spLocks noGrp="1"/>
          </p:cNvSpPr>
          <p:nvPr>
            <p:ph type="subTitle" idx="1" hasCustomPrompt="1"/>
          </p:nvPr>
        </p:nvSpPr>
        <p:spPr>
          <a:xfrm>
            <a:off x="1937383" y="3564255"/>
            <a:ext cx="9216000" cy="978917"/>
          </a:xfrm>
        </p:spPr>
        <p:txBody>
          <a:bodyPr lIns="0" tIns="0" rIns="0" bIns="0">
            <a:normAutofit/>
          </a:bodyPr>
          <a:lstStyle>
            <a:lvl1pPr marL="0" indent="0" algn="l">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komt hier</a:t>
            </a:r>
          </a:p>
        </p:txBody>
      </p:sp>
    </p:spTree>
    <p:extLst>
      <p:ext uri="{BB962C8B-B14F-4D97-AF65-F5344CB8AC3E}">
        <p14:creationId xmlns:p14="http://schemas.microsoft.com/office/powerpoint/2010/main" val="4135713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slide + afbeelding 6">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2"/>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jdelijke aanduiding voor afbeelding 2">
            <a:extLst>
              <a:ext uri="{FF2B5EF4-FFF2-40B4-BE49-F238E27FC236}">
                <a16:creationId xmlns:a16="http://schemas.microsoft.com/office/drawing/2014/main" id="{4C445843-7CB1-4FF5-AB5D-2CEDEFF498E4}"/>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16" name="Tijdelijke aanduiding voor tekst 43">
            <a:extLst>
              <a:ext uri="{FF2B5EF4-FFF2-40B4-BE49-F238E27FC236}">
                <a16:creationId xmlns:a16="http://schemas.microsoft.com/office/drawing/2014/main" id="{AA9BF167-0BB6-410F-97C2-7E7F7DAB115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 12">
            <a:extLst>
              <a:ext uri="{FF2B5EF4-FFF2-40B4-BE49-F238E27FC236}">
                <a16:creationId xmlns:a16="http://schemas.microsoft.com/office/drawing/2014/main" id="{6D41138D-71FA-47E5-B969-1B5982920924}"/>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4" name="Rechthoek: afgeronde hoeken 13">
              <a:extLst>
                <a:ext uri="{FF2B5EF4-FFF2-40B4-BE49-F238E27FC236}">
                  <a16:creationId xmlns:a16="http://schemas.microsoft.com/office/drawing/2014/main" id="{CDB57FC4-3AE8-4280-9799-5EC2DD7C05CA}"/>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7" name="Tekstvak 16">
              <a:extLst>
                <a:ext uri="{FF2B5EF4-FFF2-40B4-BE49-F238E27FC236}">
                  <a16:creationId xmlns:a16="http://schemas.microsoft.com/office/drawing/2014/main" id="{1154D8E1-5307-4808-9CF8-5F1B6590C50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3" name="Tekstvak 22">
              <a:extLst>
                <a:ext uri="{FF2B5EF4-FFF2-40B4-BE49-F238E27FC236}">
                  <a16:creationId xmlns:a16="http://schemas.microsoft.com/office/drawing/2014/main" id="{4D802481-8180-426D-B2E3-BFA511935649}"/>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2191522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slide + afbeelding 1a">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287CE96A-5D9D-4BBF-81D5-C88B4D5E0E9B}"/>
              </a:ext>
            </a:extLst>
          </p:cNvPr>
          <p:cNvGrpSpPr/>
          <p:nvPr userDrawn="1"/>
        </p:nvGrpSpPr>
        <p:grpSpPr>
          <a:xfrm rot="10800000">
            <a:off x="10858472" y="5720714"/>
            <a:ext cx="770121" cy="770121"/>
            <a:chOff x="10858472" y="5720714"/>
            <a:chExt cx="770121" cy="770121"/>
          </a:xfrm>
        </p:grpSpPr>
        <p:sp>
          <p:nvSpPr>
            <p:cNvPr id="15" name="Graphic 22">
              <a:extLst>
                <a:ext uri="{FF2B5EF4-FFF2-40B4-BE49-F238E27FC236}">
                  <a16:creationId xmlns:a16="http://schemas.microsoft.com/office/drawing/2014/main" id="{36C4C541-4DDF-4D43-9B82-95494B989F4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70595365-7AF1-4BEC-A129-7997A633A94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7" name="Graphic 22">
              <a:extLst>
                <a:ext uri="{FF2B5EF4-FFF2-40B4-BE49-F238E27FC236}">
                  <a16:creationId xmlns:a16="http://schemas.microsoft.com/office/drawing/2014/main" id="{308AE99A-9FC6-48C2-BEA8-BCF813A13AF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8" name="Vrije vorm: vorm 17">
              <a:extLst>
                <a:ext uri="{FF2B5EF4-FFF2-40B4-BE49-F238E27FC236}">
                  <a16:creationId xmlns:a16="http://schemas.microsoft.com/office/drawing/2014/main" id="{C9387671-383E-4C6D-9231-E387CD9F65C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grpSp>
        <p:nvGrpSpPr>
          <p:cNvPr id="12" name="Groep 11">
            <a:extLst>
              <a:ext uri="{FF2B5EF4-FFF2-40B4-BE49-F238E27FC236}">
                <a16:creationId xmlns:a16="http://schemas.microsoft.com/office/drawing/2014/main" id="{90A32F70-F43B-45D7-ADFB-14B4CC2197EF}"/>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3" name="Rechthoek: afgeronde hoeken 12">
              <a:extLst>
                <a:ext uri="{FF2B5EF4-FFF2-40B4-BE49-F238E27FC236}">
                  <a16:creationId xmlns:a16="http://schemas.microsoft.com/office/drawing/2014/main" id="{4F7FF339-DA30-4418-98DF-A400FC96B8ED}"/>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9" name="Tekstvak 18">
              <a:extLst>
                <a:ext uri="{FF2B5EF4-FFF2-40B4-BE49-F238E27FC236}">
                  <a16:creationId xmlns:a16="http://schemas.microsoft.com/office/drawing/2014/main" id="{35B1B833-9A56-4694-8334-5CF66A743417}"/>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0" name="Tekstvak 19">
              <a:extLst>
                <a:ext uri="{FF2B5EF4-FFF2-40B4-BE49-F238E27FC236}">
                  <a16:creationId xmlns:a16="http://schemas.microsoft.com/office/drawing/2014/main" id="{EC89ADB5-3AA8-46B1-B8EC-D5DD0D279925}"/>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23" name="Tijdelijke aanduiding voor afbeelding 2">
            <a:extLst>
              <a:ext uri="{FF2B5EF4-FFF2-40B4-BE49-F238E27FC236}">
                <a16:creationId xmlns:a16="http://schemas.microsoft.com/office/drawing/2014/main" id="{DB19F691-0F18-4FB3-8DCF-6B8684F6DE9C}"/>
              </a:ext>
            </a:extLst>
          </p:cNvPr>
          <p:cNvSpPr>
            <a:spLocks noGrp="1"/>
          </p:cNvSpPr>
          <p:nvPr>
            <p:ph type="pic" sz="quarter" idx="12"/>
          </p:nvPr>
        </p:nvSpPr>
        <p:spPr>
          <a:xfrm>
            <a:off x="6661152" y="1800225"/>
            <a:ext cx="4967431"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31" name="Titel 1">
            <a:extLst>
              <a:ext uri="{FF2B5EF4-FFF2-40B4-BE49-F238E27FC236}">
                <a16:creationId xmlns:a16="http://schemas.microsoft.com/office/drawing/2014/main" id="{ECD18A6F-762E-47F2-A436-93BD3BA8AE7C}"/>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32" name="Tijdelijke aanduiding voor tekst 43">
            <a:extLst>
              <a:ext uri="{FF2B5EF4-FFF2-40B4-BE49-F238E27FC236}">
                <a16:creationId xmlns:a16="http://schemas.microsoft.com/office/drawing/2014/main" id="{BBFD2004-F7F0-41DE-BDC2-9D2109C3525B}"/>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33" name="Rechte verbindingslijn 32">
            <a:extLst>
              <a:ext uri="{FF2B5EF4-FFF2-40B4-BE49-F238E27FC236}">
                <a16:creationId xmlns:a16="http://schemas.microsoft.com/office/drawing/2014/main" id="{167A9262-EB89-4504-95E3-FB65BDF89685}"/>
              </a:ext>
            </a:extLst>
          </p:cNvPr>
          <p:cNvCxnSpPr>
            <a:cxnSpLocks/>
          </p:cNvCxnSpPr>
          <p:nvPr userDrawn="1"/>
        </p:nvCxnSpPr>
        <p:spPr>
          <a:xfrm>
            <a:off x="1200150" y="1403876"/>
            <a:ext cx="1042844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584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slide + afbeelding 2a">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chemeClr val="accent1"/>
              </a:gs>
              <a:gs pos="99000">
                <a:schemeClr val="accent2"/>
              </a:gs>
            </a:gsLst>
            <a:lin ang="0" scaled="1"/>
            <a:tileRect/>
          </a:gradFill>
          <a:ln w="9146" cap="flat">
            <a:noFill/>
            <a:prstDash val="solid"/>
            <a:miter/>
          </a:ln>
        </p:spPr>
        <p:txBody>
          <a:bodyPr rtlCol="0" anchor="ctr"/>
          <a:lstStyle/>
          <a:p>
            <a:endParaRPr lang="nl-NL">
              <a:latin typeface="+mn-lt"/>
            </a:endParaRPr>
          </a:p>
        </p:txBody>
      </p:sp>
      <p:grpSp>
        <p:nvGrpSpPr>
          <p:cNvPr id="15" name="Groep 14">
            <a:extLst>
              <a:ext uri="{FF2B5EF4-FFF2-40B4-BE49-F238E27FC236}">
                <a16:creationId xmlns:a16="http://schemas.microsoft.com/office/drawing/2014/main" id="{8B511182-DB1E-4B40-988D-BB2A44C13693}"/>
              </a:ext>
            </a:extLst>
          </p:cNvPr>
          <p:cNvGrpSpPr/>
          <p:nvPr userDrawn="1"/>
        </p:nvGrpSpPr>
        <p:grpSpPr>
          <a:xfrm rot="10800000">
            <a:off x="10858472" y="5720714"/>
            <a:ext cx="770121" cy="770121"/>
            <a:chOff x="10858472" y="5720714"/>
            <a:chExt cx="770121" cy="770121"/>
          </a:xfrm>
          <a:solidFill>
            <a:schemeClr val="bg1"/>
          </a:solidFill>
        </p:grpSpPr>
        <p:sp>
          <p:nvSpPr>
            <p:cNvPr id="16" name="Graphic 22">
              <a:extLst>
                <a:ext uri="{FF2B5EF4-FFF2-40B4-BE49-F238E27FC236}">
                  <a16:creationId xmlns:a16="http://schemas.microsoft.com/office/drawing/2014/main" id="{F280C932-B834-4CD5-8760-105F989E726B}"/>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7" name="Graphic 22">
              <a:extLst>
                <a:ext uri="{FF2B5EF4-FFF2-40B4-BE49-F238E27FC236}">
                  <a16:creationId xmlns:a16="http://schemas.microsoft.com/office/drawing/2014/main" id="{FED9A0F1-A0BF-4A40-BB22-B6E4C2682253}"/>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8" name="Graphic 22">
              <a:extLst>
                <a:ext uri="{FF2B5EF4-FFF2-40B4-BE49-F238E27FC236}">
                  <a16:creationId xmlns:a16="http://schemas.microsoft.com/office/drawing/2014/main" id="{AB77391E-E1BB-4C0D-BEF0-659936EABE8C}"/>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9" name="Vrije vorm: vorm 18">
              <a:extLst>
                <a:ext uri="{FF2B5EF4-FFF2-40B4-BE49-F238E27FC236}">
                  <a16:creationId xmlns:a16="http://schemas.microsoft.com/office/drawing/2014/main" id="{CDADF88B-25CE-41A7-A2C5-3D78484E41F1}"/>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22" name="Tijdelijke aanduiding voor afbeelding 2">
            <a:extLst>
              <a:ext uri="{FF2B5EF4-FFF2-40B4-BE49-F238E27FC236}">
                <a16:creationId xmlns:a16="http://schemas.microsoft.com/office/drawing/2014/main" id="{955C215E-4FB0-45FD-B96F-23C5B1A70FAB}"/>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3" name="Titel 1">
            <a:extLst>
              <a:ext uri="{FF2B5EF4-FFF2-40B4-BE49-F238E27FC236}">
                <a16:creationId xmlns:a16="http://schemas.microsoft.com/office/drawing/2014/main" id="{6B8C05CD-49BC-4FC4-B33F-CD689A995204}"/>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28" name="Rechte verbindingslijn 27">
            <a:extLst>
              <a:ext uri="{FF2B5EF4-FFF2-40B4-BE49-F238E27FC236}">
                <a16:creationId xmlns:a16="http://schemas.microsoft.com/office/drawing/2014/main" id="{DFD60963-2F9F-48E0-A35B-520C3637D6A8}"/>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jdelijke aanduiding voor tekst 43">
            <a:extLst>
              <a:ext uri="{FF2B5EF4-FFF2-40B4-BE49-F238E27FC236}">
                <a16:creationId xmlns:a16="http://schemas.microsoft.com/office/drawing/2014/main" id="{BDB31207-EF43-4687-B2D6-9B7388DEBC06}"/>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21" name="Groep 20">
            <a:extLst>
              <a:ext uri="{FF2B5EF4-FFF2-40B4-BE49-F238E27FC236}">
                <a16:creationId xmlns:a16="http://schemas.microsoft.com/office/drawing/2014/main" id="{87DCB2BA-E6AF-4C0C-BC9C-B0E97EB42344}"/>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24" name="Rechthoek: afgeronde hoeken 23">
              <a:extLst>
                <a:ext uri="{FF2B5EF4-FFF2-40B4-BE49-F238E27FC236}">
                  <a16:creationId xmlns:a16="http://schemas.microsoft.com/office/drawing/2014/main" id="{1B514920-B801-45A9-A17F-935CD2343BE8}"/>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5" name="Tekstvak 24">
              <a:extLst>
                <a:ext uri="{FF2B5EF4-FFF2-40B4-BE49-F238E27FC236}">
                  <a16:creationId xmlns:a16="http://schemas.microsoft.com/office/drawing/2014/main" id="{AB7B1BF9-AF3B-4918-8AD7-999810A2C290}"/>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6" name="Tekstvak 25">
              <a:extLst>
                <a:ext uri="{FF2B5EF4-FFF2-40B4-BE49-F238E27FC236}">
                  <a16:creationId xmlns:a16="http://schemas.microsoft.com/office/drawing/2014/main" id="{4D955A64-AA4D-447C-AAF4-164F81A01BA8}"/>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3560732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slide + afbeelding 3a">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id="{E376BC09-1A9D-4FC9-B56E-25451182E58A}"/>
              </a:ext>
            </a:extLst>
          </p:cNvPr>
          <p:cNvSpPr>
            <a:spLocks noGrp="1"/>
          </p:cNvSpPr>
          <p:nvPr>
            <p:ph type="pic" sz="quarter" idx="12"/>
          </p:nvPr>
        </p:nvSpPr>
        <p:spPr>
          <a:xfrm>
            <a:off x="6661152" y="1800225"/>
            <a:ext cx="4967431"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16" name="Groep 15">
            <a:extLst>
              <a:ext uri="{FF2B5EF4-FFF2-40B4-BE49-F238E27FC236}">
                <a16:creationId xmlns:a16="http://schemas.microsoft.com/office/drawing/2014/main" id="{52F8D04B-D84A-4D7C-9EBA-75209A2A1243}"/>
              </a:ext>
            </a:extLst>
          </p:cNvPr>
          <p:cNvGrpSpPr/>
          <p:nvPr userDrawn="1"/>
        </p:nvGrpSpPr>
        <p:grpSpPr>
          <a:xfrm rot="10800000">
            <a:off x="10858472" y="5720714"/>
            <a:ext cx="770121" cy="770121"/>
            <a:chOff x="10858472" y="5720714"/>
            <a:chExt cx="770121" cy="770121"/>
          </a:xfrm>
        </p:grpSpPr>
        <p:sp>
          <p:nvSpPr>
            <p:cNvPr id="17" name="Graphic 22">
              <a:extLst>
                <a:ext uri="{FF2B5EF4-FFF2-40B4-BE49-F238E27FC236}">
                  <a16:creationId xmlns:a16="http://schemas.microsoft.com/office/drawing/2014/main" id="{00466795-7F95-40B9-AB73-AB888FCAD19F}"/>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8" name="Graphic 22">
              <a:extLst>
                <a:ext uri="{FF2B5EF4-FFF2-40B4-BE49-F238E27FC236}">
                  <a16:creationId xmlns:a16="http://schemas.microsoft.com/office/drawing/2014/main" id="{F53AC6F1-CA85-4447-BC0B-751AB52C1888}"/>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9" name="Graphic 22">
              <a:extLst>
                <a:ext uri="{FF2B5EF4-FFF2-40B4-BE49-F238E27FC236}">
                  <a16:creationId xmlns:a16="http://schemas.microsoft.com/office/drawing/2014/main" id="{7D8FD342-A754-4823-86FC-314C10482638}"/>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0" name="Vrije vorm: vorm 19">
              <a:extLst>
                <a:ext uri="{FF2B5EF4-FFF2-40B4-BE49-F238E27FC236}">
                  <a16:creationId xmlns:a16="http://schemas.microsoft.com/office/drawing/2014/main" id="{F84F76BB-F84F-4588-8124-140B20B474E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cxnSp>
        <p:nvCxnSpPr>
          <p:cNvPr id="23" name="Rechte verbindingslijn 22">
            <a:extLst>
              <a:ext uri="{FF2B5EF4-FFF2-40B4-BE49-F238E27FC236}">
                <a16:creationId xmlns:a16="http://schemas.microsoft.com/office/drawing/2014/main" id="{981FB027-1A90-4738-86B8-D44996154B85}"/>
              </a:ext>
            </a:extLst>
          </p:cNvPr>
          <p:cNvCxnSpPr>
            <a:cxnSpLocks/>
          </p:cNvCxnSpPr>
          <p:nvPr userDrawn="1"/>
        </p:nvCxnSpPr>
        <p:spPr>
          <a:xfrm>
            <a:off x="1200150" y="1403876"/>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Titel 1">
            <a:extLst>
              <a:ext uri="{FF2B5EF4-FFF2-40B4-BE49-F238E27FC236}">
                <a16:creationId xmlns:a16="http://schemas.microsoft.com/office/drawing/2014/main" id="{50AEFF13-5351-48F2-B8C4-DBB6B5F7E117}"/>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28" name="Tijdelijke aanduiding voor tekst 43">
            <a:extLst>
              <a:ext uri="{FF2B5EF4-FFF2-40B4-BE49-F238E27FC236}">
                <a16:creationId xmlns:a16="http://schemas.microsoft.com/office/drawing/2014/main" id="{C1C9A88C-5FD7-4BCD-B787-EA46B90FC866}"/>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29" name="Groep 28">
            <a:extLst>
              <a:ext uri="{FF2B5EF4-FFF2-40B4-BE49-F238E27FC236}">
                <a16:creationId xmlns:a16="http://schemas.microsoft.com/office/drawing/2014/main" id="{71AD064C-2491-4821-935B-23881A33A98A}"/>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30" name="Rechthoek: afgeronde hoeken 29">
              <a:extLst>
                <a:ext uri="{FF2B5EF4-FFF2-40B4-BE49-F238E27FC236}">
                  <a16:creationId xmlns:a16="http://schemas.microsoft.com/office/drawing/2014/main" id="{41919EE2-3735-4DAD-89E8-9B97548B65B7}"/>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31" name="Tekstvak 30">
              <a:extLst>
                <a:ext uri="{FF2B5EF4-FFF2-40B4-BE49-F238E27FC236}">
                  <a16:creationId xmlns:a16="http://schemas.microsoft.com/office/drawing/2014/main" id="{462E9680-1D0F-4B2D-ADFB-AF96F2B170F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32" name="Tekstvak 31">
              <a:extLst>
                <a:ext uri="{FF2B5EF4-FFF2-40B4-BE49-F238E27FC236}">
                  <a16:creationId xmlns:a16="http://schemas.microsoft.com/office/drawing/2014/main" id="{BF3E3DFB-A843-40DF-A832-0A1070DA54CE}"/>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2573612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slide + afbeelding 4a">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grpSp>
        <p:nvGrpSpPr>
          <p:cNvPr id="26" name="Groep 25">
            <a:extLst>
              <a:ext uri="{FF2B5EF4-FFF2-40B4-BE49-F238E27FC236}">
                <a16:creationId xmlns:a16="http://schemas.microsoft.com/office/drawing/2014/main" id="{B1910413-BF67-435D-B69B-A1A4EB6743A3}"/>
              </a:ext>
            </a:extLst>
          </p:cNvPr>
          <p:cNvGrpSpPr/>
          <p:nvPr userDrawn="1"/>
        </p:nvGrpSpPr>
        <p:grpSpPr>
          <a:xfrm rot="10800000">
            <a:off x="10858472" y="5720714"/>
            <a:ext cx="770121" cy="770121"/>
            <a:chOff x="10858472" y="5720714"/>
            <a:chExt cx="770121" cy="770121"/>
          </a:xfrm>
          <a:solidFill>
            <a:schemeClr val="bg1"/>
          </a:solidFill>
        </p:grpSpPr>
        <p:sp>
          <p:nvSpPr>
            <p:cNvPr id="27" name="Graphic 22">
              <a:extLst>
                <a:ext uri="{FF2B5EF4-FFF2-40B4-BE49-F238E27FC236}">
                  <a16:creationId xmlns:a16="http://schemas.microsoft.com/office/drawing/2014/main" id="{4772F3B1-2E5C-48E0-BBAC-10850529130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8" name="Graphic 22">
              <a:extLst>
                <a:ext uri="{FF2B5EF4-FFF2-40B4-BE49-F238E27FC236}">
                  <a16:creationId xmlns:a16="http://schemas.microsoft.com/office/drawing/2014/main" id="{68723DA3-D57A-4E7C-B6DE-26F5405790F9}"/>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9" name="Graphic 22">
              <a:extLst>
                <a:ext uri="{FF2B5EF4-FFF2-40B4-BE49-F238E27FC236}">
                  <a16:creationId xmlns:a16="http://schemas.microsoft.com/office/drawing/2014/main" id="{1F043B4E-F09F-4086-9B60-CF868774DFC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30" name="Vrije vorm: vorm 29">
              <a:extLst>
                <a:ext uri="{FF2B5EF4-FFF2-40B4-BE49-F238E27FC236}">
                  <a16:creationId xmlns:a16="http://schemas.microsoft.com/office/drawing/2014/main" id="{E1E46733-9051-4569-AB1F-193C999872B8}"/>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8" name="Tijdelijke aanduiding voor afbeelding 2">
            <a:extLst>
              <a:ext uri="{FF2B5EF4-FFF2-40B4-BE49-F238E27FC236}">
                <a16:creationId xmlns:a16="http://schemas.microsoft.com/office/drawing/2014/main" id="{ADC6F545-970C-4BFB-8E3F-67684890134E}"/>
              </a:ext>
            </a:extLst>
          </p:cNvPr>
          <p:cNvSpPr>
            <a:spLocks noGrp="1"/>
          </p:cNvSpPr>
          <p:nvPr>
            <p:ph type="pic" sz="quarter" idx="12"/>
          </p:nvPr>
        </p:nvSpPr>
        <p:spPr>
          <a:xfrm>
            <a:off x="6661153" y="1800225"/>
            <a:ext cx="4967430"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cxnSp>
        <p:nvCxnSpPr>
          <p:cNvPr id="20" name="Rechte verbindingslijn 19">
            <a:extLst>
              <a:ext uri="{FF2B5EF4-FFF2-40B4-BE49-F238E27FC236}">
                <a16:creationId xmlns:a16="http://schemas.microsoft.com/office/drawing/2014/main" id="{28630335-08A5-41EB-9EBD-2C22763D4F9F}"/>
              </a:ext>
            </a:extLst>
          </p:cNvPr>
          <p:cNvCxnSpPr>
            <a:cxnSpLocks/>
          </p:cNvCxnSpPr>
          <p:nvPr userDrawn="1"/>
        </p:nvCxnSpPr>
        <p:spPr>
          <a:xfrm>
            <a:off x="1200150" y="1403876"/>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el 1">
            <a:extLst>
              <a:ext uri="{FF2B5EF4-FFF2-40B4-BE49-F238E27FC236}">
                <a16:creationId xmlns:a16="http://schemas.microsoft.com/office/drawing/2014/main" id="{DE501A49-0354-4A67-9B62-EC4DB1344C22}"/>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sp>
        <p:nvSpPr>
          <p:cNvPr id="31" name="Tijdelijke aanduiding voor tekst 43">
            <a:extLst>
              <a:ext uri="{FF2B5EF4-FFF2-40B4-BE49-F238E27FC236}">
                <a16:creationId xmlns:a16="http://schemas.microsoft.com/office/drawing/2014/main" id="{DB9BD547-C264-4BC0-91F3-70DBFCE68540}"/>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7" name="Groep 16">
            <a:extLst>
              <a:ext uri="{FF2B5EF4-FFF2-40B4-BE49-F238E27FC236}">
                <a16:creationId xmlns:a16="http://schemas.microsoft.com/office/drawing/2014/main" id="{F2686F15-F3BD-4B51-9621-E84629ADD6A2}"/>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32" name="Rechthoek: afgeronde hoeken 31">
              <a:extLst>
                <a:ext uri="{FF2B5EF4-FFF2-40B4-BE49-F238E27FC236}">
                  <a16:creationId xmlns:a16="http://schemas.microsoft.com/office/drawing/2014/main" id="{D8F55D4E-0EA7-4065-9500-1360BF686C5B}"/>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33" name="Tekstvak 32">
              <a:extLst>
                <a:ext uri="{FF2B5EF4-FFF2-40B4-BE49-F238E27FC236}">
                  <a16:creationId xmlns:a16="http://schemas.microsoft.com/office/drawing/2014/main" id="{AC90FF4E-0012-46D8-B017-722A691754C0}"/>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34" name="Tekstvak 33">
              <a:extLst>
                <a:ext uri="{FF2B5EF4-FFF2-40B4-BE49-F238E27FC236}">
                  <a16:creationId xmlns:a16="http://schemas.microsoft.com/office/drawing/2014/main" id="{D24DCD7F-6C06-4ABD-AA39-65F39FDB3F6E}"/>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3576165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slide + afbeelding 5a">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1"/>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jdelijke aanduiding voor afbeelding 2">
            <a:extLst>
              <a:ext uri="{FF2B5EF4-FFF2-40B4-BE49-F238E27FC236}">
                <a16:creationId xmlns:a16="http://schemas.microsoft.com/office/drawing/2014/main" id="{066DDF7F-C142-4A45-A3B0-AC733D1DD7D0}"/>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16" name="Tijdelijke aanduiding voor tekst 43">
            <a:extLst>
              <a:ext uri="{FF2B5EF4-FFF2-40B4-BE49-F238E27FC236}">
                <a16:creationId xmlns:a16="http://schemas.microsoft.com/office/drawing/2014/main" id="{6F68A539-A051-4A4F-8EFF-A1D1E88FC38D}"/>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 12">
            <a:extLst>
              <a:ext uri="{FF2B5EF4-FFF2-40B4-BE49-F238E27FC236}">
                <a16:creationId xmlns:a16="http://schemas.microsoft.com/office/drawing/2014/main" id="{66AF5447-CBEA-4F9F-945C-CD514CB8EBFB}"/>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4" name="Rechthoek: afgeronde hoeken 13">
              <a:extLst>
                <a:ext uri="{FF2B5EF4-FFF2-40B4-BE49-F238E27FC236}">
                  <a16:creationId xmlns:a16="http://schemas.microsoft.com/office/drawing/2014/main" id="{8FAE93E6-C066-484D-9B19-AA2B5C453BD4}"/>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7" name="Tekstvak 16">
              <a:extLst>
                <a:ext uri="{FF2B5EF4-FFF2-40B4-BE49-F238E27FC236}">
                  <a16:creationId xmlns:a16="http://schemas.microsoft.com/office/drawing/2014/main" id="{D7B0CB55-6AB0-4479-92DC-5B238711A5D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3" name="Tekstvak 22">
              <a:extLst>
                <a:ext uri="{FF2B5EF4-FFF2-40B4-BE49-F238E27FC236}">
                  <a16:creationId xmlns:a16="http://schemas.microsoft.com/office/drawing/2014/main" id="{30FB73B0-4534-4011-AF97-75FD56D928E2}"/>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3316666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slide + afbeelding 6a">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2"/>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jdelijke aanduiding voor afbeelding 2">
            <a:extLst>
              <a:ext uri="{FF2B5EF4-FFF2-40B4-BE49-F238E27FC236}">
                <a16:creationId xmlns:a16="http://schemas.microsoft.com/office/drawing/2014/main" id="{4C445843-7CB1-4FF5-AB5D-2CEDEFF498E4}"/>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16" name="Tijdelijke aanduiding voor tekst 43">
            <a:extLst>
              <a:ext uri="{FF2B5EF4-FFF2-40B4-BE49-F238E27FC236}">
                <a16:creationId xmlns:a16="http://schemas.microsoft.com/office/drawing/2014/main" id="{AA9BF167-0BB6-410F-97C2-7E7F7DAB115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 12">
            <a:extLst>
              <a:ext uri="{FF2B5EF4-FFF2-40B4-BE49-F238E27FC236}">
                <a16:creationId xmlns:a16="http://schemas.microsoft.com/office/drawing/2014/main" id="{6D41138D-71FA-47E5-B969-1B5982920924}"/>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4" name="Rechthoek: afgeronde hoeken 13">
              <a:extLst>
                <a:ext uri="{FF2B5EF4-FFF2-40B4-BE49-F238E27FC236}">
                  <a16:creationId xmlns:a16="http://schemas.microsoft.com/office/drawing/2014/main" id="{CDB57FC4-3AE8-4280-9799-5EC2DD7C05CA}"/>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7" name="Tekstvak 16">
              <a:extLst>
                <a:ext uri="{FF2B5EF4-FFF2-40B4-BE49-F238E27FC236}">
                  <a16:creationId xmlns:a16="http://schemas.microsoft.com/office/drawing/2014/main" id="{1154D8E1-5307-4808-9CF8-5F1B6590C50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3" name="Tekstvak 22">
              <a:extLst>
                <a:ext uri="{FF2B5EF4-FFF2-40B4-BE49-F238E27FC236}">
                  <a16:creationId xmlns:a16="http://schemas.microsoft.com/office/drawing/2014/main" id="{4D802481-8180-426D-B2E3-BFA511935649}"/>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1536761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slide 1">
    <p:spTree>
      <p:nvGrpSpPr>
        <p:cNvPr id="1" name=""/>
        <p:cNvGrpSpPr/>
        <p:nvPr/>
      </p:nvGrpSpPr>
      <p:grpSpPr>
        <a:xfrm>
          <a:off x="0" y="0"/>
          <a:ext cx="0" cy="0"/>
          <a:chOff x="0" y="0"/>
          <a:chExt cx="0" cy="0"/>
        </a:xfrm>
      </p:grpSpPr>
      <p:sp>
        <p:nvSpPr>
          <p:cNvPr id="19" name="Tijdelijke aanduiding voor afbeelding 2">
            <a:extLst>
              <a:ext uri="{FF2B5EF4-FFF2-40B4-BE49-F238E27FC236}">
                <a16:creationId xmlns:a16="http://schemas.microsoft.com/office/drawing/2014/main" id="{195DEDBC-65E7-427A-A20F-C85D608441F5}"/>
              </a:ext>
            </a:extLst>
          </p:cNvPr>
          <p:cNvSpPr>
            <a:spLocks noGrp="1"/>
          </p:cNvSpPr>
          <p:nvPr>
            <p:ph type="pic" sz="quarter" idx="12"/>
          </p:nvPr>
        </p:nvSpPr>
        <p:spPr>
          <a:xfrm>
            <a:off x="1977081" y="1403875"/>
            <a:ext cx="8237836" cy="4460593"/>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29" name="Groep 28">
            <a:extLst>
              <a:ext uri="{FF2B5EF4-FFF2-40B4-BE49-F238E27FC236}">
                <a16:creationId xmlns:a16="http://schemas.microsoft.com/office/drawing/2014/main" id="{0DEDEB6E-202C-428C-A6CE-82D6CEDB8AA2}"/>
              </a:ext>
            </a:extLst>
          </p:cNvPr>
          <p:cNvGrpSpPr/>
          <p:nvPr userDrawn="1"/>
        </p:nvGrpSpPr>
        <p:grpSpPr>
          <a:xfrm rot="10800000">
            <a:off x="10858472" y="5720714"/>
            <a:ext cx="770121" cy="770121"/>
            <a:chOff x="10858472" y="5720714"/>
            <a:chExt cx="770121" cy="770121"/>
          </a:xfrm>
        </p:grpSpPr>
        <p:sp>
          <p:nvSpPr>
            <p:cNvPr id="24" name="Graphic 22">
              <a:extLst>
                <a:ext uri="{FF2B5EF4-FFF2-40B4-BE49-F238E27FC236}">
                  <a16:creationId xmlns:a16="http://schemas.microsoft.com/office/drawing/2014/main" id="{C4F611B6-02A1-4650-9FCA-56A334881A9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26" name="Graphic 22">
              <a:extLst>
                <a:ext uri="{FF2B5EF4-FFF2-40B4-BE49-F238E27FC236}">
                  <a16:creationId xmlns:a16="http://schemas.microsoft.com/office/drawing/2014/main" id="{C4F611B6-02A1-4650-9FCA-56A334881A9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7" name="Graphic 22">
              <a:extLst>
                <a:ext uri="{FF2B5EF4-FFF2-40B4-BE49-F238E27FC236}">
                  <a16:creationId xmlns:a16="http://schemas.microsoft.com/office/drawing/2014/main" id="{C4F611B6-02A1-4650-9FCA-56A334881A9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5" name="Vrije vorm: vorm 24">
              <a:extLst>
                <a:ext uri="{FF2B5EF4-FFF2-40B4-BE49-F238E27FC236}">
                  <a16:creationId xmlns:a16="http://schemas.microsoft.com/office/drawing/2014/main" id="{29453F1A-E222-4191-A1B9-136F8467011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grpSp>
        <p:nvGrpSpPr>
          <p:cNvPr id="16" name="Groep 15">
            <a:extLst>
              <a:ext uri="{FF2B5EF4-FFF2-40B4-BE49-F238E27FC236}">
                <a16:creationId xmlns:a16="http://schemas.microsoft.com/office/drawing/2014/main" id="{764EB50E-76D6-4C1F-8AB4-4E0DE22AFB42}"/>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7" name="Rechthoek: afgeronde hoeken 16">
              <a:extLst>
                <a:ext uri="{FF2B5EF4-FFF2-40B4-BE49-F238E27FC236}">
                  <a16:creationId xmlns:a16="http://schemas.microsoft.com/office/drawing/2014/main" id="{3ED9BE3E-1340-48A9-8A32-27162DB897F4}"/>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8" name="Tekstvak 17">
              <a:extLst>
                <a:ext uri="{FF2B5EF4-FFF2-40B4-BE49-F238E27FC236}">
                  <a16:creationId xmlns:a16="http://schemas.microsoft.com/office/drawing/2014/main" id="{D46CE9D5-79E7-4859-B077-F76F327C6506}"/>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0" name="Tekstvak 19">
              <a:extLst>
                <a:ext uri="{FF2B5EF4-FFF2-40B4-BE49-F238E27FC236}">
                  <a16:creationId xmlns:a16="http://schemas.microsoft.com/office/drawing/2014/main" id="{1462C5AC-2956-488A-8CEE-853F953FCFBD}"/>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15" name="Titel 1">
            <a:extLst>
              <a:ext uri="{FF2B5EF4-FFF2-40B4-BE49-F238E27FC236}">
                <a16:creationId xmlns:a16="http://schemas.microsoft.com/office/drawing/2014/main" id="{E927EEEF-F5DA-4AD8-83BE-EF0E2D672570}"/>
              </a:ext>
            </a:extLst>
          </p:cNvPr>
          <p:cNvSpPr>
            <a:spLocks noGrp="1"/>
          </p:cNvSpPr>
          <p:nvPr>
            <p:ph type="ctrTitle" hasCustomPrompt="1"/>
          </p:nvPr>
        </p:nvSpPr>
        <p:spPr>
          <a:xfrm>
            <a:off x="1977081" y="495300"/>
            <a:ext cx="8237836" cy="664267"/>
          </a:xfrm>
        </p:spPr>
        <p:txBody>
          <a:bodyPr lIns="0" tIns="0" rIns="0" bIns="0" anchor="b">
            <a:normAutofit/>
          </a:bodyPr>
          <a:lstStyle>
            <a:lvl1pPr algn="l">
              <a:defRPr sz="2400">
                <a:solidFill>
                  <a:schemeClr val="tx2"/>
                </a:solidFill>
                <a:latin typeface="+mn-lt"/>
              </a:defRPr>
            </a:lvl1pPr>
          </a:lstStyle>
          <a:p>
            <a:r>
              <a:rPr lang="nl-NL"/>
              <a:t>Titel komt hier</a:t>
            </a:r>
          </a:p>
        </p:txBody>
      </p:sp>
    </p:spTree>
    <p:extLst>
      <p:ext uri="{BB962C8B-B14F-4D97-AF65-F5344CB8AC3E}">
        <p14:creationId xmlns:p14="http://schemas.microsoft.com/office/powerpoint/2010/main" val="2837858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slide 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4CA2980D-5516-483A-B485-3AFEEC43BDA9}"/>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chemeClr val="accent1"/>
              </a:gs>
              <a:gs pos="99000">
                <a:schemeClr val="accent2"/>
              </a:gs>
            </a:gsLst>
            <a:lin ang="0" scaled="1"/>
            <a:tileRect/>
          </a:gradFill>
          <a:ln w="9146" cap="flat">
            <a:noFill/>
            <a:prstDash val="solid"/>
            <a:miter/>
          </a:ln>
        </p:spPr>
        <p:txBody>
          <a:bodyPr rtlCol="0" anchor="ctr"/>
          <a:lstStyle/>
          <a:p>
            <a:endParaRPr lang="nl-NL">
              <a:latin typeface="+mn-lt"/>
            </a:endParaRPr>
          </a:p>
        </p:txBody>
      </p:sp>
      <p:grpSp>
        <p:nvGrpSpPr>
          <p:cNvPr id="13" name="Groep 12">
            <a:extLst>
              <a:ext uri="{FF2B5EF4-FFF2-40B4-BE49-F238E27FC236}">
                <a16:creationId xmlns:a16="http://schemas.microsoft.com/office/drawing/2014/main" id="{80AB92C6-EE44-460E-8C2E-47029C9A0554}"/>
              </a:ext>
            </a:extLst>
          </p:cNvPr>
          <p:cNvGrpSpPr/>
          <p:nvPr userDrawn="1"/>
        </p:nvGrpSpPr>
        <p:grpSpPr>
          <a:xfrm rot="10800000">
            <a:off x="10858472" y="5720714"/>
            <a:ext cx="770121" cy="770121"/>
            <a:chOff x="10858472" y="5720714"/>
            <a:chExt cx="770121" cy="770121"/>
          </a:xfrm>
          <a:solidFill>
            <a:schemeClr val="bg1"/>
          </a:solidFill>
        </p:grpSpPr>
        <p:sp>
          <p:nvSpPr>
            <p:cNvPr id="14" name="Graphic 22">
              <a:extLst>
                <a:ext uri="{FF2B5EF4-FFF2-40B4-BE49-F238E27FC236}">
                  <a16:creationId xmlns:a16="http://schemas.microsoft.com/office/drawing/2014/main" id="{E4A6F1A9-593E-4AEA-97D7-862C389A6715}"/>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5" name="Graphic 22">
              <a:extLst>
                <a:ext uri="{FF2B5EF4-FFF2-40B4-BE49-F238E27FC236}">
                  <a16:creationId xmlns:a16="http://schemas.microsoft.com/office/drawing/2014/main" id="{AA152E26-5B85-41C4-B04B-D9E6F5E8CA34}"/>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2619B926-D05C-46DB-A117-38BB81DD31D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7" name="Vrije vorm: vorm 16">
              <a:extLst>
                <a:ext uri="{FF2B5EF4-FFF2-40B4-BE49-F238E27FC236}">
                  <a16:creationId xmlns:a16="http://schemas.microsoft.com/office/drawing/2014/main" id="{48E5AAE1-065A-4976-A6B5-7B9C1FC379E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23" name="Groep 22">
            <a:extLst>
              <a:ext uri="{FF2B5EF4-FFF2-40B4-BE49-F238E27FC236}">
                <a16:creationId xmlns:a16="http://schemas.microsoft.com/office/drawing/2014/main" id="{06ADD609-31D3-44BF-8601-5473D52660BA}"/>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24" name="Rechthoek: afgeronde hoeken 23">
              <a:extLst>
                <a:ext uri="{FF2B5EF4-FFF2-40B4-BE49-F238E27FC236}">
                  <a16:creationId xmlns:a16="http://schemas.microsoft.com/office/drawing/2014/main" id="{B81C86B8-DDB8-4915-B4A5-617D10CCC356}"/>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5" name="Tekstvak 24">
              <a:extLst>
                <a:ext uri="{FF2B5EF4-FFF2-40B4-BE49-F238E27FC236}">
                  <a16:creationId xmlns:a16="http://schemas.microsoft.com/office/drawing/2014/main" id="{5CCBAAB8-D866-4651-8318-6EDD21205563}"/>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6" name="Tekstvak 25">
              <a:extLst>
                <a:ext uri="{FF2B5EF4-FFF2-40B4-BE49-F238E27FC236}">
                  <a16:creationId xmlns:a16="http://schemas.microsoft.com/office/drawing/2014/main" id="{EF72D217-D9B0-4B3D-B1A1-4F2B54835C8E}"/>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18" name="Tijdelijke aanduiding voor afbeelding 2">
            <a:extLst>
              <a:ext uri="{FF2B5EF4-FFF2-40B4-BE49-F238E27FC236}">
                <a16:creationId xmlns:a16="http://schemas.microsoft.com/office/drawing/2014/main" id="{6759EB2E-73BF-473F-9942-D8C73A83FBA8}"/>
              </a:ext>
            </a:extLst>
          </p:cNvPr>
          <p:cNvSpPr>
            <a:spLocks noGrp="1"/>
          </p:cNvSpPr>
          <p:nvPr>
            <p:ph type="pic" sz="quarter" idx="12"/>
          </p:nvPr>
        </p:nvSpPr>
        <p:spPr>
          <a:xfrm>
            <a:off x="1977081" y="1403875"/>
            <a:ext cx="8237836" cy="4460593"/>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1" name="Titel 1">
            <a:extLst>
              <a:ext uri="{FF2B5EF4-FFF2-40B4-BE49-F238E27FC236}">
                <a16:creationId xmlns:a16="http://schemas.microsoft.com/office/drawing/2014/main" id="{381A6EBF-B195-45E4-A527-69B55D4308D6}"/>
              </a:ext>
            </a:extLst>
          </p:cNvPr>
          <p:cNvSpPr>
            <a:spLocks noGrp="1"/>
          </p:cNvSpPr>
          <p:nvPr>
            <p:ph type="ctrTitle" hasCustomPrompt="1"/>
          </p:nvPr>
        </p:nvSpPr>
        <p:spPr>
          <a:xfrm>
            <a:off x="1977081" y="495300"/>
            <a:ext cx="8237836" cy="664267"/>
          </a:xfrm>
        </p:spPr>
        <p:txBody>
          <a:bodyPr lIns="0" tIns="0" rIns="0" bIns="0" anchor="b">
            <a:normAutofit/>
          </a:bodyPr>
          <a:lstStyle>
            <a:lvl1pPr algn="l">
              <a:defRPr sz="2400">
                <a:solidFill>
                  <a:schemeClr val="bg2"/>
                </a:solidFill>
                <a:latin typeface="+mn-lt"/>
              </a:defRPr>
            </a:lvl1pPr>
          </a:lstStyle>
          <a:p>
            <a:r>
              <a:rPr lang="nl-NL"/>
              <a:t>Titel komt hier</a:t>
            </a:r>
          </a:p>
        </p:txBody>
      </p:sp>
    </p:spTree>
    <p:extLst>
      <p:ext uri="{BB962C8B-B14F-4D97-AF65-F5344CB8AC3E}">
        <p14:creationId xmlns:p14="http://schemas.microsoft.com/office/powerpoint/2010/main" val="351756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slide 3">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DF10F988-7B22-4E76-BCA2-C6E33140B8C2}"/>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grpSp>
        <p:nvGrpSpPr>
          <p:cNvPr id="8" name="Groep 7">
            <a:extLst>
              <a:ext uri="{FF2B5EF4-FFF2-40B4-BE49-F238E27FC236}">
                <a16:creationId xmlns:a16="http://schemas.microsoft.com/office/drawing/2014/main" id="{28004BA7-0982-46C2-B47B-A9D7972DA46C}"/>
              </a:ext>
            </a:extLst>
          </p:cNvPr>
          <p:cNvGrpSpPr/>
          <p:nvPr userDrawn="1"/>
        </p:nvGrpSpPr>
        <p:grpSpPr>
          <a:xfrm rot="10800000">
            <a:off x="10858472" y="5720714"/>
            <a:ext cx="770121" cy="770121"/>
            <a:chOff x="10858472" y="5720714"/>
            <a:chExt cx="770121" cy="770121"/>
          </a:xfrm>
          <a:solidFill>
            <a:schemeClr val="bg1"/>
          </a:solidFill>
        </p:grpSpPr>
        <p:sp>
          <p:nvSpPr>
            <p:cNvPr id="9" name="Graphic 22">
              <a:extLst>
                <a:ext uri="{FF2B5EF4-FFF2-40B4-BE49-F238E27FC236}">
                  <a16:creationId xmlns:a16="http://schemas.microsoft.com/office/drawing/2014/main" id="{35409F8A-52AA-4EA2-9317-9F243BB977E7}"/>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3" name="Graphic 22">
              <a:extLst>
                <a:ext uri="{FF2B5EF4-FFF2-40B4-BE49-F238E27FC236}">
                  <a16:creationId xmlns:a16="http://schemas.microsoft.com/office/drawing/2014/main" id="{22686B3A-5083-491A-96D3-E5CDB6F6097C}"/>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4" name="Graphic 22">
              <a:extLst>
                <a:ext uri="{FF2B5EF4-FFF2-40B4-BE49-F238E27FC236}">
                  <a16:creationId xmlns:a16="http://schemas.microsoft.com/office/drawing/2014/main" id="{EF66E535-3D6D-45B3-A0E7-D4A1054AA905}"/>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5" name="Vrije vorm: vorm 14">
              <a:extLst>
                <a:ext uri="{FF2B5EF4-FFF2-40B4-BE49-F238E27FC236}">
                  <a16:creationId xmlns:a16="http://schemas.microsoft.com/office/drawing/2014/main" id="{1EFC945A-B52B-41A1-99D8-B33B0C7C945F}"/>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16" name="Groep 15">
            <a:extLst>
              <a:ext uri="{FF2B5EF4-FFF2-40B4-BE49-F238E27FC236}">
                <a16:creationId xmlns:a16="http://schemas.microsoft.com/office/drawing/2014/main" id="{CC2209F0-9335-424D-9627-A66461D49A2E}"/>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17" name="Rechthoek: afgeronde hoeken 16">
              <a:extLst>
                <a:ext uri="{FF2B5EF4-FFF2-40B4-BE49-F238E27FC236}">
                  <a16:creationId xmlns:a16="http://schemas.microsoft.com/office/drawing/2014/main" id="{B5EE4707-8C5F-469B-B97C-83552ADF625D}"/>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8" name="Tekstvak 17">
              <a:extLst>
                <a:ext uri="{FF2B5EF4-FFF2-40B4-BE49-F238E27FC236}">
                  <a16:creationId xmlns:a16="http://schemas.microsoft.com/office/drawing/2014/main" id="{E21764E9-7C9A-4543-BCBA-B662D280C514}"/>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0" name="Tekstvak 19">
              <a:extLst>
                <a:ext uri="{FF2B5EF4-FFF2-40B4-BE49-F238E27FC236}">
                  <a16:creationId xmlns:a16="http://schemas.microsoft.com/office/drawing/2014/main" id="{B16CDC1E-601F-4D5D-B886-57BBD98F6EAB}"/>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21" name="Tijdelijke aanduiding voor afbeelding 2">
            <a:extLst>
              <a:ext uri="{FF2B5EF4-FFF2-40B4-BE49-F238E27FC236}">
                <a16:creationId xmlns:a16="http://schemas.microsoft.com/office/drawing/2014/main" id="{0080B22C-15CD-4C78-B259-14D93F2A60F1}"/>
              </a:ext>
            </a:extLst>
          </p:cNvPr>
          <p:cNvSpPr>
            <a:spLocks noGrp="1"/>
          </p:cNvSpPr>
          <p:nvPr>
            <p:ph type="pic" sz="quarter" idx="12"/>
          </p:nvPr>
        </p:nvSpPr>
        <p:spPr>
          <a:xfrm>
            <a:off x="1977081" y="1403875"/>
            <a:ext cx="8237836" cy="4460593"/>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2" name="Titel 1">
            <a:extLst>
              <a:ext uri="{FF2B5EF4-FFF2-40B4-BE49-F238E27FC236}">
                <a16:creationId xmlns:a16="http://schemas.microsoft.com/office/drawing/2014/main" id="{B1B02214-EF36-4AA6-B7E7-2F4C1C9FF918}"/>
              </a:ext>
            </a:extLst>
          </p:cNvPr>
          <p:cNvSpPr>
            <a:spLocks noGrp="1"/>
          </p:cNvSpPr>
          <p:nvPr>
            <p:ph type="ctrTitle" hasCustomPrompt="1"/>
          </p:nvPr>
        </p:nvSpPr>
        <p:spPr>
          <a:xfrm>
            <a:off x="1977081" y="495300"/>
            <a:ext cx="8237836" cy="664267"/>
          </a:xfrm>
        </p:spPr>
        <p:txBody>
          <a:bodyPr lIns="0" tIns="0" rIns="0" bIns="0" anchor="b">
            <a:normAutofit/>
          </a:bodyPr>
          <a:lstStyle>
            <a:lvl1pPr algn="l">
              <a:defRPr sz="2400">
                <a:solidFill>
                  <a:schemeClr val="bg2"/>
                </a:solidFill>
                <a:latin typeface="+mn-lt"/>
              </a:defRPr>
            </a:lvl1pPr>
          </a:lstStyle>
          <a:p>
            <a:r>
              <a:rPr lang="nl-NL"/>
              <a:t>Titel komt hier</a:t>
            </a:r>
          </a:p>
        </p:txBody>
      </p:sp>
    </p:spTree>
    <p:extLst>
      <p:ext uri="{BB962C8B-B14F-4D97-AF65-F5344CB8AC3E}">
        <p14:creationId xmlns:p14="http://schemas.microsoft.com/office/powerpoint/2010/main" val="405187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kolom 1 ">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44" name="Tijdelijke aanduiding voor tekst 43">
            <a:extLst>
              <a:ext uri="{FF2B5EF4-FFF2-40B4-BE49-F238E27FC236}">
                <a16:creationId xmlns:a16="http://schemas.microsoft.com/office/drawing/2014/main" id="{8CC6AE77-28F8-462F-8B5A-65161C9F53F7}"/>
              </a:ext>
            </a:extLst>
          </p:cNvPr>
          <p:cNvSpPr>
            <a:spLocks noGrp="1"/>
          </p:cNvSpPr>
          <p:nvPr>
            <p:ph type="body" sz="quarter" idx="10"/>
          </p:nvPr>
        </p:nvSpPr>
        <p:spPr>
          <a:xfrm>
            <a:off x="1200149" y="1799625"/>
            <a:ext cx="10428433"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66" name="Groep 65">
            <a:extLst>
              <a:ext uri="{FF2B5EF4-FFF2-40B4-BE49-F238E27FC236}">
                <a16:creationId xmlns:a16="http://schemas.microsoft.com/office/drawing/2014/main" id="{B306B135-7DA1-4E6B-AF9B-7447C5F8123C}"/>
              </a:ext>
            </a:extLst>
          </p:cNvPr>
          <p:cNvGrpSpPr/>
          <p:nvPr userDrawn="1"/>
        </p:nvGrpSpPr>
        <p:grpSpPr>
          <a:xfrm rot="10800000">
            <a:off x="10858472" y="5720714"/>
            <a:ext cx="770121" cy="770121"/>
            <a:chOff x="10858472" y="5720714"/>
            <a:chExt cx="770121" cy="770121"/>
          </a:xfrm>
        </p:grpSpPr>
        <p:sp>
          <p:nvSpPr>
            <p:cNvPr id="67" name="Graphic 22">
              <a:extLst>
                <a:ext uri="{FF2B5EF4-FFF2-40B4-BE49-F238E27FC236}">
                  <a16:creationId xmlns:a16="http://schemas.microsoft.com/office/drawing/2014/main" id="{4EFD8079-F145-4575-9009-612C8503153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68" name="Graphic 22">
              <a:extLst>
                <a:ext uri="{FF2B5EF4-FFF2-40B4-BE49-F238E27FC236}">
                  <a16:creationId xmlns:a16="http://schemas.microsoft.com/office/drawing/2014/main" id="{0B2E652D-E978-4CBA-9158-4160B2A4E94E}"/>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69" name="Graphic 22">
              <a:extLst>
                <a:ext uri="{FF2B5EF4-FFF2-40B4-BE49-F238E27FC236}">
                  <a16:creationId xmlns:a16="http://schemas.microsoft.com/office/drawing/2014/main" id="{79CC2C56-1C98-4AA2-A9B1-5555631F5F22}"/>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70" name="Vrije vorm: vorm 69">
              <a:extLst>
                <a:ext uri="{FF2B5EF4-FFF2-40B4-BE49-F238E27FC236}">
                  <a16:creationId xmlns:a16="http://schemas.microsoft.com/office/drawing/2014/main" id="{3C79A7E2-27DC-48FB-A88C-DBDF29E7583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spTree>
    <p:extLst>
      <p:ext uri="{BB962C8B-B14F-4D97-AF65-F5344CB8AC3E}">
        <p14:creationId xmlns:p14="http://schemas.microsoft.com/office/powerpoint/2010/main" val="689339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slide 4">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4CA2980D-5516-483A-B485-3AFEEC43BDA9}"/>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1"/>
          </a:solidFill>
          <a:ln w="9146" cap="flat">
            <a:noFill/>
            <a:prstDash val="solid"/>
            <a:miter/>
          </a:ln>
        </p:spPr>
        <p:txBody>
          <a:bodyPr rtlCol="0" anchor="ctr"/>
          <a:lstStyle/>
          <a:p>
            <a:endParaRPr lang="nl-NL">
              <a:latin typeface="+mn-lt"/>
            </a:endParaRPr>
          </a:p>
        </p:txBody>
      </p:sp>
      <p:grpSp>
        <p:nvGrpSpPr>
          <p:cNvPr id="13" name="Groep 12">
            <a:extLst>
              <a:ext uri="{FF2B5EF4-FFF2-40B4-BE49-F238E27FC236}">
                <a16:creationId xmlns:a16="http://schemas.microsoft.com/office/drawing/2014/main" id="{80AB92C6-EE44-460E-8C2E-47029C9A0554}"/>
              </a:ext>
            </a:extLst>
          </p:cNvPr>
          <p:cNvGrpSpPr/>
          <p:nvPr userDrawn="1"/>
        </p:nvGrpSpPr>
        <p:grpSpPr>
          <a:xfrm rot="10800000">
            <a:off x="10858472" y="5720714"/>
            <a:ext cx="770121" cy="770121"/>
            <a:chOff x="10858472" y="5720714"/>
            <a:chExt cx="770121" cy="770121"/>
          </a:xfrm>
          <a:solidFill>
            <a:schemeClr val="bg1"/>
          </a:solidFill>
        </p:grpSpPr>
        <p:sp>
          <p:nvSpPr>
            <p:cNvPr id="14" name="Graphic 22">
              <a:extLst>
                <a:ext uri="{FF2B5EF4-FFF2-40B4-BE49-F238E27FC236}">
                  <a16:creationId xmlns:a16="http://schemas.microsoft.com/office/drawing/2014/main" id="{E4A6F1A9-593E-4AEA-97D7-862C389A6715}"/>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5" name="Graphic 22">
              <a:extLst>
                <a:ext uri="{FF2B5EF4-FFF2-40B4-BE49-F238E27FC236}">
                  <a16:creationId xmlns:a16="http://schemas.microsoft.com/office/drawing/2014/main" id="{AA152E26-5B85-41C4-B04B-D9E6F5E8CA34}"/>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2619B926-D05C-46DB-A117-38BB81DD31D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7" name="Vrije vorm: vorm 16">
              <a:extLst>
                <a:ext uri="{FF2B5EF4-FFF2-40B4-BE49-F238E27FC236}">
                  <a16:creationId xmlns:a16="http://schemas.microsoft.com/office/drawing/2014/main" id="{48E5AAE1-065A-4976-A6B5-7B9C1FC379E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23" name="Groep 22">
            <a:extLst>
              <a:ext uri="{FF2B5EF4-FFF2-40B4-BE49-F238E27FC236}">
                <a16:creationId xmlns:a16="http://schemas.microsoft.com/office/drawing/2014/main" id="{97C23D54-F985-4931-939A-18D8502DBBF4}"/>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24" name="Rechthoek: afgeronde hoeken 23">
              <a:extLst>
                <a:ext uri="{FF2B5EF4-FFF2-40B4-BE49-F238E27FC236}">
                  <a16:creationId xmlns:a16="http://schemas.microsoft.com/office/drawing/2014/main" id="{96D976F1-AC0B-4278-8375-944185E176FF}"/>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5" name="Tekstvak 24">
              <a:extLst>
                <a:ext uri="{FF2B5EF4-FFF2-40B4-BE49-F238E27FC236}">
                  <a16:creationId xmlns:a16="http://schemas.microsoft.com/office/drawing/2014/main" id="{E9D5A0AA-BBA2-42AC-8193-DBB2D647EDA3}"/>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6" name="Tekstvak 25">
              <a:extLst>
                <a:ext uri="{FF2B5EF4-FFF2-40B4-BE49-F238E27FC236}">
                  <a16:creationId xmlns:a16="http://schemas.microsoft.com/office/drawing/2014/main" id="{2EFB5BFE-2DF6-4BED-8437-A1489668A624}"/>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18" name="Tijdelijke aanduiding voor afbeelding 2">
            <a:extLst>
              <a:ext uri="{FF2B5EF4-FFF2-40B4-BE49-F238E27FC236}">
                <a16:creationId xmlns:a16="http://schemas.microsoft.com/office/drawing/2014/main" id="{24520C13-9D3A-4EDD-BE3F-7BB3C08BE805}"/>
              </a:ext>
            </a:extLst>
          </p:cNvPr>
          <p:cNvSpPr>
            <a:spLocks noGrp="1"/>
          </p:cNvSpPr>
          <p:nvPr>
            <p:ph type="pic" sz="quarter" idx="12"/>
          </p:nvPr>
        </p:nvSpPr>
        <p:spPr>
          <a:xfrm>
            <a:off x="1977081" y="1403875"/>
            <a:ext cx="8237836" cy="4460593"/>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1" name="Titel 1">
            <a:extLst>
              <a:ext uri="{FF2B5EF4-FFF2-40B4-BE49-F238E27FC236}">
                <a16:creationId xmlns:a16="http://schemas.microsoft.com/office/drawing/2014/main" id="{81E45F90-FC54-48F6-8D63-6F01D274A66D}"/>
              </a:ext>
            </a:extLst>
          </p:cNvPr>
          <p:cNvSpPr>
            <a:spLocks noGrp="1"/>
          </p:cNvSpPr>
          <p:nvPr>
            <p:ph type="ctrTitle" hasCustomPrompt="1"/>
          </p:nvPr>
        </p:nvSpPr>
        <p:spPr>
          <a:xfrm>
            <a:off x="1977081" y="495300"/>
            <a:ext cx="8237836" cy="664267"/>
          </a:xfrm>
        </p:spPr>
        <p:txBody>
          <a:bodyPr lIns="0" tIns="0" rIns="0" bIns="0" anchor="b">
            <a:normAutofit/>
          </a:bodyPr>
          <a:lstStyle>
            <a:lvl1pPr algn="l">
              <a:defRPr sz="2400">
                <a:solidFill>
                  <a:schemeClr val="bg2"/>
                </a:solidFill>
                <a:latin typeface="+mn-lt"/>
              </a:defRPr>
            </a:lvl1pPr>
          </a:lstStyle>
          <a:p>
            <a:r>
              <a:rPr lang="nl-NL"/>
              <a:t>Titel komt hier</a:t>
            </a:r>
          </a:p>
        </p:txBody>
      </p:sp>
    </p:spTree>
    <p:extLst>
      <p:ext uri="{BB962C8B-B14F-4D97-AF65-F5344CB8AC3E}">
        <p14:creationId xmlns:p14="http://schemas.microsoft.com/office/powerpoint/2010/main" val="2143874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slide 5">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4CA2980D-5516-483A-B485-3AFEEC43BDA9}"/>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2"/>
          </a:solidFill>
          <a:ln w="9146" cap="flat">
            <a:noFill/>
            <a:prstDash val="solid"/>
            <a:miter/>
          </a:ln>
        </p:spPr>
        <p:txBody>
          <a:bodyPr rtlCol="0" anchor="ctr"/>
          <a:lstStyle/>
          <a:p>
            <a:endParaRPr lang="nl-NL">
              <a:latin typeface="+mn-lt"/>
            </a:endParaRPr>
          </a:p>
        </p:txBody>
      </p:sp>
      <p:grpSp>
        <p:nvGrpSpPr>
          <p:cNvPr id="13" name="Groep 12">
            <a:extLst>
              <a:ext uri="{FF2B5EF4-FFF2-40B4-BE49-F238E27FC236}">
                <a16:creationId xmlns:a16="http://schemas.microsoft.com/office/drawing/2014/main" id="{80AB92C6-EE44-460E-8C2E-47029C9A0554}"/>
              </a:ext>
            </a:extLst>
          </p:cNvPr>
          <p:cNvGrpSpPr/>
          <p:nvPr userDrawn="1"/>
        </p:nvGrpSpPr>
        <p:grpSpPr>
          <a:xfrm rot="10800000">
            <a:off x="10858472" y="5720714"/>
            <a:ext cx="770121" cy="770121"/>
            <a:chOff x="10858472" y="5720714"/>
            <a:chExt cx="770121" cy="770121"/>
          </a:xfrm>
          <a:solidFill>
            <a:schemeClr val="bg1"/>
          </a:solidFill>
        </p:grpSpPr>
        <p:sp>
          <p:nvSpPr>
            <p:cNvPr id="14" name="Graphic 22">
              <a:extLst>
                <a:ext uri="{FF2B5EF4-FFF2-40B4-BE49-F238E27FC236}">
                  <a16:creationId xmlns:a16="http://schemas.microsoft.com/office/drawing/2014/main" id="{E4A6F1A9-593E-4AEA-97D7-862C389A6715}"/>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5" name="Graphic 22">
              <a:extLst>
                <a:ext uri="{FF2B5EF4-FFF2-40B4-BE49-F238E27FC236}">
                  <a16:creationId xmlns:a16="http://schemas.microsoft.com/office/drawing/2014/main" id="{AA152E26-5B85-41C4-B04B-D9E6F5E8CA34}"/>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2619B926-D05C-46DB-A117-38BB81DD31D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7" name="Vrije vorm: vorm 16">
              <a:extLst>
                <a:ext uri="{FF2B5EF4-FFF2-40B4-BE49-F238E27FC236}">
                  <a16:creationId xmlns:a16="http://schemas.microsoft.com/office/drawing/2014/main" id="{48E5AAE1-065A-4976-A6B5-7B9C1FC379E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23" name="Groep 22">
            <a:extLst>
              <a:ext uri="{FF2B5EF4-FFF2-40B4-BE49-F238E27FC236}">
                <a16:creationId xmlns:a16="http://schemas.microsoft.com/office/drawing/2014/main" id="{6910C147-C653-4204-8BFA-70C0D04A2F9B}"/>
              </a:ext>
            </a:extLst>
          </p:cNvPr>
          <p:cNvGrpSpPr/>
          <p:nvPr userDrawn="1"/>
        </p:nvGrpSpPr>
        <p:grpSpPr>
          <a:xfrm>
            <a:off x="-2775966" y="1"/>
            <a:ext cx="2721101" cy="3794759"/>
            <a:chOff x="-2775966" y="1"/>
            <a:chExt cx="2721101" cy="3794759"/>
          </a:xfrm>
          <a:gradFill flip="none" rotWithShape="1">
            <a:gsLst>
              <a:gs pos="1000">
                <a:schemeClr val="accent1"/>
              </a:gs>
              <a:gs pos="99000">
                <a:schemeClr val="accent2"/>
              </a:gs>
            </a:gsLst>
            <a:lin ang="5400000" scaled="1"/>
            <a:tileRect/>
          </a:gradFill>
        </p:grpSpPr>
        <p:sp>
          <p:nvSpPr>
            <p:cNvPr id="24" name="Rechthoek: afgeronde hoeken 23">
              <a:extLst>
                <a:ext uri="{FF2B5EF4-FFF2-40B4-BE49-F238E27FC236}">
                  <a16:creationId xmlns:a16="http://schemas.microsoft.com/office/drawing/2014/main" id="{EB5841B1-C51B-4C20-A2DE-A3850C148693}"/>
                </a:ext>
              </a:extLst>
            </p:cNvPr>
            <p:cNvSpPr/>
            <p:nvPr/>
          </p:nvSpPr>
          <p:spPr>
            <a:xfrm>
              <a:off x="-2775966" y="1"/>
              <a:ext cx="2721101" cy="3794759"/>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5" name="Tekstvak 24">
              <a:extLst>
                <a:ext uri="{FF2B5EF4-FFF2-40B4-BE49-F238E27FC236}">
                  <a16:creationId xmlns:a16="http://schemas.microsoft.com/office/drawing/2014/main" id="{B8A9FF29-D9BE-4B7D-A7EF-6B515E1A5BD4}"/>
                </a:ext>
              </a:extLst>
            </p:cNvPr>
            <p:cNvSpPr txBox="1"/>
            <p:nvPr/>
          </p:nvSpPr>
          <p:spPr>
            <a:xfrm>
              <a:off x="-2495416" y="279672"/>
              <a:ext cx="2160000" cy="215444"/>
            </a:xfrm>
            <a:prstGeom prst="rect">
              <a:avLst/>
            </a:prstGeom>
            <a:grpFill/>
          </p:spPr>
          <p:txBody>
            <a:bodyPr wrap="square" lIns="0" tIns="0" rIns="0" bIns="0" rtlCol="0">
              <a:spAutoFit/>
            </a:bodyPr>
            <a:lstStyle/>
            <a:p>
              <a:r>
                <a:rPr lang="nl-NL" sz="1400" b="1">
                  <a:solidFill>
                    <a:schemeClr val="bg1"/>
                  </a:solidFill>
                  <a:latin typeface="+mn-lt"/>
                </a:rPr>
                <a:t>Afbeelding toevoegen</a:t>
              </a:r>
            </a:p>
          </p:txBody>
        </p:sp>
        <p:sp>
          <p:nvSpPr>
            <p:cNvPr id="26" name="Tekstvak 25">
              <a:extLst>
                <a:ext uri="{FF2B5EF4-FFF2-40B4-BE49-F238E27FC236}">
                  <a16:creationId xmlns:a16="http://schemas.microsoft.com/office/drawing/2014/main" id="{F467B980-C1FA-4DB9-9EF8-28092E6D06B3}"/>
                </a:ext>
              </a:extLst>
            </p:cNvPr>
            <p:cNvSpPr txBox="1"/>
            <p:nvPr/>
          </p:nvSpPr>
          <p:spPr>
            <a:xfrm>
              <a:off x="-2495416" y="643761"/>
              <a:ext cx="2160000" cy="2923877"/>
            </a:xfrm>
            <a:prstGeom prst="rect">
              <a:avLst/>
            </a:prstGeom>
            <a:grp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18" name="Tijdelijke aanduiding voor afbeelding 2">
            <a:extLst>
              <a:ext uri="{FF2B5EF4-FFF2-40B4-BE49-F238E27FC236}">
                <a16:creationId xmlns:a16="http://schemas.microsoft.com/office/drawing/2014/main" id="{7201B50E-B8FE-4E92-B63D-7DFB3DA8BA41}"/>
              </a:ext>
            </a:extLst>
          </p:cNvPr>
          <p:cNvSpPr>
            <a:spLocks noGrp="1"/>
          </p:cNvSpPr>
          <p:nvPr>
            <p:ph type="pic" sz="quarter" idx="12"/>
          </p:nvPr>
        </p:nvSpPr>
        <p:spPr>
          <a:xfrm>
            <a:off x="1977081" y="1403875"/>
            <a:ext cx="8237836" cy="4460593"/>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1" name="Titel 1">
            <a:extLst>
              <a:ext uri="{FF2B5EF4-FFF2-40B4-BE49-F238E27FC236}">
                <a16:creationId xmlns:a16="http://schemas.microsoft.com/office/drawing/2014/main" id="{7A47A542-C3B9-4D7E-96FB-40F54AAD409C}"/>
              </a:ext>
            </a:extLst>
          </p:cNvPr>
          <p:cNvSpPr>
            <a:spLocks noGrp="1"/>
          </p:cNvSpPr>
          <p:nvPr>
            <p:ph type="ctrTitle" hasCustomPrompt="1"/>
          </p:nvPr>
        </p:nvSpPr>
        <p:spPr>
          <a:xfrm>
            <a:off x="1977081" y="495300"/>
            <a:ext cx="8237836" cy="664267"/>
          </a:xfrm>
        </p:spPr>
        <p:txBody>
          <a:bodyPr lIns="0" tIns="0" rIns="0" bIns="0" anchor="b">
            <a:normAutofit/>
          </a:bodyPr>
          <a:lstStyle>
            <a:lvl1pPr algn="l">
              <a:defRPr sz="2400">
                <a:solidFill>
                  <a:schemeClr val="bg2"/>
                </a:solidFill>
                <a:latin typeface="+mn-lt"/>
              </a:defRPr>
            </a:lvl1pPr>
          </a:lstStyle>
          <a:p>
            <a:r>
              <a:rPr lang="nl-NL"/>
              <a:t>Titel komt hier</a:t>
            </a:r>
          </a:p>
        </p:txBody>
      </p:sp>
    </p:spTree>
    <p:extLst>
      <p:ext uri="{BB962C8B-B14F-4D97-AF65-F5344CB8AC3E}">
        <p14:creationId xmlns:p14="http://schemas.microsoft.com/office/powerpoint/2010/main" val="2766792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ind slide 1">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6D9B54A8-C6C6-4D21-AD33-4956B1032C46}"/>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chemeClr val="accent1"/>
              </a:gs>
              <a:gs pos="99000">
                <a:schemeClr val="accent2"/>
              </a:gs>
            </a:gsLst>
            <a:lin ang="0" scaled="1"/>
            <a:tileRect/>
          </a:gradFill>
          <a:ln w="9146" cap="flat">
            <a:noFill/>
            <a:prstDash val="solid"/>
            <a:miter/>
          </a:ln>
        </p:spPr>
        <p:txBody>
          <a:bodyPr rtlCol="0" anchor="ctr"/>
          <a:lstStyle/>
          <a:p>
            <a:endParaRPr lang="nl-NL">
              <a:latin typeface="+mn-lt"/>
            </a:endParaRPr>
          </a:p>
        </p:txBody>
      </p:sp>
      <p:grpSp>
        <p:nvGrpSpPr>
          <p:cNvPr id="31" name="Groep 30">
            <a:extLst>
              <a:ext uri="{FF2B5EF4-FFF2-40B4-BE49-F238E27FC236}">
                <a16:creationId xmlns:a16="http://schemas.microsoft.com/office/drawing/2014/main" id="{6E113C63-A030-4C5D-A3EC-E02151E7BEB2}"/>
              </a:ext>
            </a:extLst>
          </p:cNvPr>
          <p:cNvGrpSpPr/>
          <p:nvPr userDrawn="1"/>
        </p:nvGrpSpPr>
        <p:grpSpPr>
          <a:xfrm>
            <a:off x="767769" y="775978"/>
            <a:ext cx="3238501" cy="930094"/>
            <a:chOff x="767773" y="-1878783"/>
            <a:chExt cx="9321767" cy="2677202"/>
          </a:xfrm>
          <a:solidFill>
            <a:schemeClr val="bg1"/>
          </a:solidFill>
        </p:grpSpPr>
        <p:sp>
          <p:nvSpPr>
            <p:cNvPr id="32" name="Graphic 36">
              <a:extLst>
                <a:ext uri="{FF2B5EF4-FFF2-40B4-BE49-F238E27FC236}">
                  <a16:creationId xmlns:a16="http://schemas.microsoft.com/office/drawing/2014/main" id="{C78BBE2C-1B72-4F85-B5B2-B42DA5E36A99}"/>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latin typeface="+mn-lt"/>
              </a:endParaRPr>
            </a:p>
          </p:txBody>
        </p:sp>
        <p:sp>
          <p:nvSpPr>
            <p:cNvPr id="33" name="Graphic 36">
              <a:extLst>
                <a:ext uri="{FF2B5EF4-FFF2-40B4-BE49-F238E27FC236}">
                  <a16:creationId xmlns:a16="http://schemas.microsoft.com/office/drawing/2014/main" id="{77E04E6F-549E-4728-A309-3C3B5E695715}"/>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latin typeface="+mn-lt"/>
              </a:endParaRPr>
            </a:p>
          </p:txBody>
        </p:sp>
        <p:sp>
          <p:nvSpPr>
            <p:cNvPr id="34" name="Vrije vorm: vorm 33">
              <a:extLst>
                <a:ext uri="{FF2B5EF4-FFF2-40B4-BE49-F238E27FC236}">
                  <a16:creationId xmlns:a16="http://schemas.microsoft.com/office/drawing/2014/main" id="{721218B0-A638-4427-86C6-6D80029955B7}"/>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pFill/>
            <a:ln w="9525" cap="flat">
              <a:noFill/>
              <a:prstDash val="solid"/>
              <a:miter/>
            </a:ln>
          </p:spPr>
          <p:txBody>
            <a:bodyPr rtlCol="0" anchor="ctr"/>
            <a:lstStyle/>
            <a:p>
              <a:endParaRPr lang="nl-NL">
                <a:latin typeface="+mn-lt"/>
              </a:endParaRPr>
            </a:p>
          </p:txBody>
        </p:sp>
      </p:grpSp>
      <p:sp>
        <p:nvSpPr>
          <p:cNvPr id="4" name="Tekstvak 3">
            <a:extLst>
              <a:ext uri="{FF2B5EF4-FFF2-40B4-BE49-F238E27FC236}">
                <a16:creationId xmlns:a16="http://schemas.microsoft.com/office/drawing/2014/main" id="{BAE6D39A-23AB-4726-A3BC-DAB2EC3DC4DE}"/>
              </a:ext>
            </a:extLst>
          </p:cNvPr>
          <p:cNvSpPr txBox="1"/>
          <p:nvPr userDrawn="1"/>
        </p:nvSpPr>
        <p:spPr>
          <a:xfrm>
            <a:off x="4006270" y="2819107"/>
            <a:ext cx="7161268" cy="1403461"/>
          </a:xfrm>
          <a:prstGeom prst="rect">
            <a:avLst/>
          </a:prstGeom>
          <a:noFill/>
        </p:spPr>
        <p:txBody>
          <a:bodyPr wrap="square" lIns="0" tIns="0" rIns="0" bIns="0" rtlCol="0">
            <a:spAutoFit/>
          </a:bodyPr>
          <a:lstStyle/>
          <a:p>
            <a:pPr>
              <a:lnSpc>
                <a:spcPct val="92000"/>
              </a:lnSpc>
            </a:pPr>
            <a:r>
              <a:rPr lang="nl-NL" sz="3200">
                <a:solidFill>
                  <a:schemeClr val="bg1"/>
                </a:solidFill>
                <a:latin typeface="+mn-lt"/>
              </a:rPr>
              <a:t>De best mogelijke zorg. Dichtbij</a:t>
            </a:r>
          </a:p>
          <a:p>
            <a:pPr>
              <a:lnSpc>
                <a:spcPct val="92000"/>
              </a:lnSpc>
            </a:pPr>
            <a:r>
              <a:rPr lang="nl-NL" sz="3200">
                <a:solidFill>
                  <a:schemeClr val="bg1"/>
                </a:solidFill>
                <a:latin typeface="+mn-lt"/>
              </a:rPr>
              <a:t>en betaalbaar voor iedereen.</a:t>
            </a:r>
          </a:p>
          <a:p>
            <a:pPr>
              <a:lnSpc>
                <a:spcPct val="92000"/>
              </a:lnSpc>
            </a:pPr>
            <a:r>
              <a:rPr lang="nl-NL" sz="3200" b="1">
                <a:solidFill>
                  <a:schemeClr val="bg1"/>
                </a:solidFill>
                <a:latin typeface="+mn-lt"/>
              </a:rPr>
              <a:t>Gewoon doen.</a:t>
            </a:r>
          </a:p>
        </p:txBody>
      </p:sp>
    </p:spTree>
    <p:extLst>
      <p:ext uri="{BB962C8B-B14F-4D97-AF65-F5344CB8AC3E}">
        <p14:creationId xmlns:p14="http://schemas.microsoft.com/office/powerpoint/2010/main" val="2394555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ind slide 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1885E97-2535-4411-B1AC-E1F1E992BB97}"/>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p>
        </p:txBody>
      </p:sp>
      <p:grpSp>
        <p:nvGrpSpPr>
          <p:cNvPr id="7" name="Groep 6">
            <a:extLst>
              <a:ext uri="{FF2B5EF4-FFF2-40B4-BE49-F238E27FC236}">
                <a16:creationId xmlns:a16="http://schemas.microsoft.com/office/drawing/2014/main" id="{EAC3F205-2FB0-4D35-AA5D-9ECE8BDDFA6A}"/>
              </a:ext>
            </a:extLst>
          </p:cNvPr>
          <p:cNvGrpSpPr/>
          <p:nvPr userDrawn="1"/>
        </p:nvGrpSpPr>
        <p:grpSpPr>
          <a:xfrm>
            <a:off x="767769" y="775978"/>
            <a:ext cx="3238501" cy="930094"/>
            <a:chOff x="767773" y="-1878783"/>
            <a:chExt cx="9321767" cy="2677202"/>
          </a:xfrm>
          <a:solidFill>
            <a:schemeClr val="bg1"/>
          </a:solidFill>
        </p:grpSpPr>
        <p:sp>
          <p:nvSpPr>
            <p:cNvPr id="8" name="Graphic 36">
              <a:extLst>
                <a:ext uri="{FF2B5EF4-FFF2-40B4-BE49-F238E27FC236}">
                  <a16:creationId xmlns:a16="http://schemas.microsoft.com/office/drawing/2014/main" id="{EB5EAC35-325B-41B1-AAE2-ECE8A174219A}"/>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p>
          </p:txBody>
        </p:sp>
        <p:sp>
          <p:nvSpPr>
            <p:cNvPr id="10" name="Graphic 36">
              <a:extLst>
                <a:ext uri="{FF2B5EF4-FFF2-40B4-BE49-F238E27FC236}">
                  <a16:creationId xmlns:a16="http://schemas.microsoft.com/office/drawing/2014/main" id="{470A50CD-0B2B-4F8A-9428-B09ADFE32708}"/>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5DB2985C-B526-4114-A36E-8A978CE2E8A2}"/>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pFill/>
            <a:ln w="9525" cap="flat">
              <a:noFill/>
              <a:prstDash val="solid"/>
              <a:miter/>
            </a:ln>
          </p:spPr>
          <p:txBody>
            <a:bodyPr rtlCol="0" anchor="ctr"/>
            <a:lstStyle/>
            <a:p>
              <a:endParaRPr lang="nl-NL"/>
            </a:p>
          </p:txBody>
        </p:sp>
      </p:grpSp>
      <p:sp>
        <p:nvSpPr>
          <p:cNvPr id="9" name="Tekstvak 8">
            <a:extLst>
              <a:ext uri="{FF2B5EF4-FFF2-40B4-BE49-F238E27FC236}">
                <a16:creationId xmlns:a16="http://schemas.microsoft.com/office/drawing/2014/main" id="{871A3434-E084-4D27-A581-3E556870C600}"/>
              </a:ext>
            </a:extLst>
          </p:cNvPr>
          <p:cNvSpPr txBox="1"/>
          <p:nvPr userDrawn="1"/>
        </p:nvSpPr>
        <p:spPr>
          <a:xfrm>
            <a:off x="4006270" y="2819107"/>
            <a:ext cx="7161268" cy="1403461"/>
          </a:xfrm>
          <a:prstGeom prst="rect">
            <a:avLst/>
          </a:prstGeom>
          <a:noFill/>
        </p:spPr>
        <p:txBody>
          <a:bodyPr wrap="square" lIns="0" tIns="0" rIns="0" bIns="0" rtlCol="0">
            <a:spAutoFit/>
          </a:bodyPr>
          <a:lstStyle/>
          <a:p>
            <a:pPr>
              <a:lnSpc>
                <a:spcPct val="92000"/>
              </a:lnSpc>
            </a:pPr>
            <a:r>
              <a:rPr lang="nl-NL" sz="3200">
                <a:solidFill>
                  <a:schemeClr val="bg1"/>
                </a:solidFill>
              </a:rPr>
              <a:t>De best mogelijke zorg. Dichtbij</a:t>
            </a:r>
          </a:p>
          <a:p>
            <a:pPr>
              <a:lnSpc>
                <a:spcPct val="92000"/>
              </a:lnSpc>
            </a:pPr>
            <a:r>
              <a:rPr lang="nl-NL" sz="3200">
                <a:solidFill>
                  <a:schemeClr val="bg1"/>
                </a:solidFill>
              </a:rPr>
              <a:t>en betaalbaar voor iedereen.</a:t>
            </a:r>
          </a:p>
          <a:p>
            <a:pPr>
              <a:lnSpc>
                <a:spcPct val="92000"/>
              </a:lnSpc>
            </a:pPr>
            <a:r>
              <a:rPr lang="nl-NL" sz="3200" b="1">
                <a:solidFill>
                  <a:schemeClr val="bg1"/>
                </a:solidFill>
              </a:rPr>
              <a:t>Gewoon doen.</a:t>
            </a:r>
          </a:p>
        </p:txBody>
      </p:sp>
    </p:spTree>
    <p:extLst>
      <p:ext uri="{BB962C8B-B14F-4D97-AF65-F5344CB8AC3E}">
        <p14:creationId xmlns:p14="http://schemas.microsoft.com/office/powerpoint/2010/main" val="4243150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ps">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7F6C835A-E5AB-4015-8AB1-67D1796AA557}"/>
              </a:ext>
            </a:extLst>
          </p:cNvPr>
          <p:cNvSpPr txBox="1"/>
          <p:nvPr userDrawn="1"/>
        </p:nvSpPr>
        <p:spPr>
          <a:xfrm>
            <a:off x="8543925" y="806243"/>
            <a:ext cx="3168000" cy="5123775"/>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nchor="t" anchorCtr="0">
            <a:spAutoFit/>
          </a:bodyPr>
          <a:lstStyle/>
          <a:p>
            <a:pPr marL="0" indent="0" algn="l" defTabSz="914400" rtl="0" eaLnBrk="1" latinLnBrk="0" hangingPunct="1">
              <a:lnSpc>
                <a:spcPct val="140000"/>
              </a:lnSpc>
              <a:buFont typeface="+mj-lt"/>
              <a:buNone/>
            </a:pPr>
            <a:r>
              <a:rPr lang="nl-NL" sz="900" b="1" kern="1200" cap="all" spc="60" baseline="0" noProof="1">
                <a:solidFill>
                  <a:schemeClr val="accent1"/>
                </a:solidFill>
                <a:latin typeface="+mn-lt"/>
                <a:ea typeface="Tahoma" panose="020B0604030504040204" pitchFamily="34" charset="0"/>
                <a:cs typeface="Calibri" panose="020F0502020204030204" pitchFamily="34" charset="0"/>
              </a:rPr>
              <a:t>Achteraf een ANDERE DIA-INDEling KIEZEN</a:t>
            </a:r>
          </a:p>
          <a:p>
            <a:pPr marL="0" marR="0" lvl="0" indent="0" algn="l" defTabSz="914400" rtl="0" eaLnBrk="1" fontAlgn="auto" latinLnBrk="0" hangingPunct="1">
              <a:lnSpc>
                <a:spcPct val="140000"/>
              </a:lnSpc>
              <a:spcBef>
                <a:spcPts val="0"/>
              </a:spcBef>
              <a:spcAft>
                <a:spcPts val="0"/>
              </a:spcAft>
              <a:buClrTx/>
              <a:buSzTx/>
              <a:buFont typeface="+mj-lt"/>
              <a:buNone/>
              <a:tabLst/>
              <a:defRPr/>
            </a:pPr>
            <a:r>
              <a:rPr lang="nl-NL" sz="900">
                <a:solidFill>
                  <a:srgbClr val="515F67"/>
                </a:solidFill>
                <a:latin typeface="+mn-lt"/>
              </a:rPr>
              <a:t>Je kunt achteraf een andere dia-indeling kiezen zonder dat de inhoud van de dia verloren gaat. Bijvoorbeeld als je wilt switchen van achtergrondkleur.</a:t>
            </a:r>
          </a:p>
          <a:p>
            <a:pPr marL="144000" indent="-144000">
              <a:lnSpc>
                <a:spcPct val="140000"/>
              </a:lnSpc>
              <a:buFont typeface="+mj-lt"/>
              <a:buAutoNum type="arabicPeriod"/>
            </a:pPr>
            <a:r>
              <a:rPr lang="nl-NL" sz="900" baseline="0" noProof="1">
                <a:solidFill>
                  <a:srgbClr val="4C5960"/>
                </a:solidFill>
                <a:latin typeface="+mn-lt"/>
                <a:ea typeface="Tahoma" panose="020B0604030504040204" pitchFamily="34" charset="0"/>
                <a:cs typeface="Calibri Light" panose="020F0302020204030204" pitchFamily="34" charset="0"/>
              </a:rPr>
              <a:t>Klik met de rechtermuisknop op de dia die je wilt wijzigen.</a:t>
            </a:r>
          </a:p>
          <a:p>
            <a:pPr marL="144000" indent="-144000">
              <a:lnSpc>
                <a:spcPct val="140000"/>
              </a:lnSpc>
              <a:buFont typeface="+mj-lt"/>
              <a:buAutoNum type="arabicPeriod"/>
            </a:pPr>
            <a:r>
              <a:rPr lang="nl-NL" sz="900" baseline="0" noProof="1">
                <a:solidFill>
                  <a:srgbClr val="4C5960"/>
                </a:solidFill>
                <a:latin typeface="+mn-lt"/>
                <a:ea typeface="Tahoma" panose="020B0604030504040204" pitchFamily="34" charset="0"/>
                <a:cs typeface="Calibri Light" panose="020F0302020204030204" pitchFamily="34" charset="0"/>
              </a:rPr>
              <a:t>Klik op de knop </a:t>
            </a:r>
            <a:r>
              <a:rPr lang="nl-NL" sz="900" b="1" kern="1200" baseline="0" noProof="1">
                <a:solidFill>
                  <a:srgbClr val="4C5960"/>
                </a:solidFill>
                <a:latin typeface="+mn-lt"/>
                <a:ea typeface="Tahoma" panose="020B0604030504040204" pitchFamily="34" charset="0"/>
                <a:cs typeface="Calibri" panose="020F0502020204030204" pitchFamily="34" charset="0"/>
              </a:rPr>
              <a:t>Indeling</a:t>
            </a:r>
            <a:r>
              <a:rPr lang="nl-NL" sz="900" b="0" baseline="0" noProof="1">
                <a:solidFill>
                  <a:srgbClr val="4C5960"/>
                </a:solidFill>
                <a:latin typeface="+mn-lt"/>
                <a:ea typeface="Tahoma" panose="020B0604030504040204" pitchFamily="34" charset="0"/>
                <a:cs typeface="Calibri Light" panose="020F0302020204030204" pitchFamily="34" charset="0"/>
              </a:rPr>
              <a:t>. </a:t>
            </a:r>
          </a:p>
          <a:p>
            <a:pPr marL="144000" indent="-144000">
              <a:lnSpc>
                <a:spcPct val="140000"/>
              </a:lnSpc>
              <a:buFont typeface="+mj-lt"/>
              <a:buAutoNum type="arabicPeriod"/>
            </a:pPr>
            <a:r>
              <a:rPr lang="nl-NL" sz="900" b="0" baseline="0" noProof="1">
                <a:solidFill>
                  <a:srgbClr val="4C5960"/>
                </a:solidFill>
                <a:latin typeface="+mn-lt"/>
                <a:ea typeface="Tahoma" panose="020B0604030504040204" pitchFamily="34" charset="0"/>
                <a:cs typeface="Calibri Light" panose="020F0302020204030204" pitchFamily="34" charset="0"/>
              </a:rPr>
              <a:t>Kies de gewenste dia-indeling.</a:t>
            </a:r>
          </a:p>
          <a:p>
            <a:pPr marL="144000" indent="-144000">
              <a:lnSpc>
                <a:spcPct val="140000"/>
              </a:lnSpc>
              <a:buFont typeface="+mj-lt"/>
              <a:buAutoNum type="arabicPeriod"/>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indent="-144000">
              <a:lnSpc>
                <a:spcPct val="140000"/>
              </a:lnSpc>
              <a:buFont typeface="+mj-lt"/>
              <a:buAutoNum type="arabicPeriod"/>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indent="-144000">
              <a:lnSpc>
                <a:spcPct val="140000"/>
              </a:lnSpc>
              <a:buFont typeface="+mj-lt"/>
              <a:buAutoNum type="arabicPeriod"/>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0" marR="0" lvl="0" indent="0" algn="l" defTabSz="914400" rtl="0" eaLnBrk="1" fontAlgn="auto" latinLnBrk="0" hangingPunct="1">
              <a:lnSpc>
                <a:spcPct val="140000"/>
              </a:lnSpc>
              <a:spcBef>
                <a:spcPts val="0"/>
              </a:spcBef>
              <a:spcAft>
                <a:spcPts val="0"/>
              </a:spcAft>
              <a:buClrTx/>
              <a:buSzTx/>
              <a:buFont typeface="+mj-lt"/>
              <a:buNone/>
              <a:tabLst/>
              <a:defRPr/>
            </a:pPr>
            <a:r>
              <a:rPr lang="nl-NL" sz="900" b="1" kern="1200" cap="all" spc="60" baseline="0" noProof="1">
                <a:solidFill>
                  <a:schemeClr val="accent1"/>
                </a:solidFill>
                <a:latin typeface="+mn-lt"/>
                <a:ea typeface="Tahoma" panose="020B0604030504040204" pitchFamily="34" charset="0"/>
                <a:cs typeface="Calibri" panose="020F0502020204030204" pitchFamily="34" charset="0"/>
              </a:rPr>
              <a:t>DIA-indeling herstellen</a:t>
            </a:r>
          </a:p>
          <a:p>
            <a:pPr marL="0" marR="0" lvl="0" indent="0" algn="l" defTabSz="914400" rtl="0" eaLnBrk="1" fontAlgn="auto" latinLnBrk="0" hangingPunct="1">
              <a:lnSpc>
                <a:spcPct val="140000"/>
              </a:lnSpc>
              <a:spcBef>
                <a:spcPts val="0"/>
              </a:spcBef>
              <a:spcAft>
                <a:spcPts val="0"/>
              </a:spcAft>
              <a:buClrTx/>
              <a:buSzTx/>
              <a:buFont typeface="+mj-lt"/>
              <a:buNone/>
              <a:tabLst/>
              <a:defRPr/>
            </a:pPr>
            <a:r>
              <a:rPr lang="nl-NL" sz="900">
                <a:solidFill>
                  <a:srgbClr val="515F67"/>
                </a:solidFill>
                <a:latin typeface="+mn-lt"/>
              </a:rPr>
              <a:t>Het kan zijn dat je per ongeluk een tekst- of  </a:t>
            </a:r>
            <a:r>
              <a:rPr lang="nl-NL" sz="900" err="1">
                <a:solidFill>
                  <a:srgbClr val="515F67"/>
                </a:solidFill>
                <a:latin typeface="+mn-lt"/>
              </a:rPr>
              <a:t>fotovak</a:t>
            </a:r>
            <a:r>
              <a:rPr lang="nl-NL" sz="900">
                <a:solidFill>
                  <a:srgbClr val="515F67"/>
                </a:solidFill>
                <a:latin typeface="+mn-lt"/>
              </a:rPr>
              <a:t> hebt verplaatst. Dit kun je als volgt herstellen:</a:t>
            </a:r>
          </a:p>
          <a:p>
            <a:pPr marL="144000" indent="-144000">
              <a:lnSpc>
                <a:spcPct val="140000"/>
              </a:lnSpc>
              <a:buFont typeface="+mj-lt"/>
              <a:buAutoNum type="arabicPeriod"/>
            </a:pPr>
            <a:r>
              <a:rPr lang="nl-NL" sz="900" baseline="0" noProof="1">
                <a:solidFill>
                  <a:srgbClr val="4C5960"/>
                </a:solidFill>
                <a:latin typeface="+mn-lt"/>
                <a:ea typeface="Tahoma" panose="020B0604030504040204" pitchFamily="34" charset="0"/>
                <a:cs typeface="Calibri Light" panose="020F0302020204030204" pitchFamily="34" charset="0"/>
              </a:rPr>
              <a:t>Klik met de rechtermuisknop op de dia die je wilt herstellen.</a:t>
            </a:r>
          </a:p>
          <a:p>
            <a:pPr marL="144000" indent="-144000">
              <a:lnSpc>
                <a:spcPct val="140000"/>
              </a:lnSpc>
              <a:buFont typeface="+mj-lt"/>
              <a:buAutoNum type="arabicPeriod"/>
            </a:pPr>
            <a:r>
              <a:rPr lang="nl-NL" sz="900" baseline="0" noProof="1">
                <a:solidFill>
                  <a:srgbClr val="4C5960"/>
                </a:solidFill>
                <a:latin typeface="+mn-lt"/>
                <a:ea typeface="Tahoma" panose="020B0604030504040204" pitchFamily="34" charset="0"/>
                <a:cs typeface="Calibri Light" panose="020F0302020204030204" pitchFamily="34" charset="0"/>
              </a:rPr>
              <a:t>Klik op de knop </a:t>
            </a:r>
            <a:r>
              <a:rPr lang="nl-NL" sz="900" b="1" kern="1200" baseline="0" noProof="1">
                <a:solidFill>
                  <a:srgbClr val="4C5960"/>
                </a:solidFill>
                <a:latin typeface="+mn-lt"/>
                <a:ea typeface="Tahoma" panose="020B0604030504040204" pitchFamily="34" charset="0"/>
                <a:cs typeface="Calibri" panose="020F0502020204030204" pitchFamily="34" charset="0"/>
              </a:rPr>
              <a:t>Dia herstellen</a:t>
            </a:r>
            <a:r>
              <a:rPr lang="nl-NL" sz="900" b="0" baseline="0" noProof="1">
                <a:solidFill>
                  <a:srgbClr val="4C5960"/>
                </a:solidFill>
                <a:latin typeface="+mn-lt"/>
                <a:ea typeface="Tahoma" panose="020B0604030504040204" pitchFamily="34" charset="0"/>
                <a:cs typeface="Calibri Light" panose="020F0302020204030204" pitchFamily="34" charset="0"/>
              </a:rPr>
              <a:t>. </a:t>
            </a:r>
          </a:p>
          <a:p>
            <a:pPr marL="0" indent="0" algn="l" defTabSz="914400" rtl="0" eaLnBrk="1" latinLnBrk="0" hangingPunct="1">
              <a:lnSpc>
                <a:spcPct val="140000"/>
              </a:lnSpc>
              <a:buFont typeface="+mj-lt"/>
              <a:buNone/>
            </a:pPr>
            <a:endParaRPr lang="nl-NL" sz="900" b="1" kern="1200" baseline="0" noProof="1">
              <a:solidFill>
                <a:srgbClr val="4C5960"/>
              </a:solidFill>
              <a:latin typeface="+mn-lt"/>
              <a:ea typeface="Tahoma" panose="020B0604030504040204" pitchFamily="34" charset="0"/>
              <a:cs typeface="Calibri" panose="020F0502020204030204" pitchFamily="34" charset="0"/>
            </a:endParaRPr>
          </a:p>
          <a:p>
            <a:pPr marL="0" indent="0" algn="l" defTabSz="914400" rtl="0" eaLnBrk="1" latinLnBrk="0" hangingPunct="1">
              <a:lnSpc>
                <a:spcPct val="140000"/>
              </a:lnSpc>
              <a:buFont typeface="+mj-lt"/>
              <a:buNone/>
            </a:pPr>
            <a:endParaRPr lang="nl-NL" sz="900" b="1" kern="1200" baseline="0" noProof="1">
              <a:solidFill>
                <a:srgbClr val="4C5960"/>
              </a:solidFill>
              <a:latin typeface="+mn-lt"/>
              <a:ea typeface="Tahoma" panose="020B0604030504040204" pitchFamily="34" charset="0"/>
              <a:cs typeface="Calibri" panose="020F0502020204030204" pitchFamily="34" charset="0"/>
            </a:endParaRPr>
          </a:p>
          <a:p>
            <a:pPr marL="0" indent="0" algn="l" defTabSz="914400" rtl="0" eaLnBrk="1" latinLnBrk="0" hangingPunct="1">
              <a:lnSpc>
                <a:spcPct val="140000"/>
              </a:lnSpc>
              <a:buFont typeface="+mj-lt"/>
              <a:buNone/>
            </a:pPr>
            <a:endParaRPr lang="nl-NL" sz="900" b="1" kern="1200" baseline="0" noProof="1">
              <a:solidFill>
                <a:srgbClr val="4C5960"/>
              </a:solidFill>
              <a:latin typeface="+mn-lt"/>
              <a:ea typeface="Tahoma" panose="020B0604030504040204" pitchFamily="34" charset="0"/>
              <a:cs typeface="Calibri" panose="020F0502020204030204" pitchFamily="34" charset="0"/>
            </a:endParaRPr>
          </a:p>
          <a:p>
            <a:pPr marL="0" indent="0" algn="l" defTabSz="914400" rtl="0" eaLnBrk="1" latinLnBrk="0" hangingPunct="1">
              <a:lnSpc>
                <a:spcPct val="140000"/>
              </a:lnSpc>
              <a:buFont typeface="+mj-lt"/>
              <a:buNone/>
            </a:pPr>
            <a:r>
              <a:rPr lang="nl-NL" sz="900" b="1" kern="1200" cap="all" spc="60" baseline="0" noProof="1">
                <a:solidFill>
                  <a:schemeClr val="accent1"/>
                </a:solidFill>
                <a:latin typeface="+mn-lt"/>
                <a:ea typeface="Tahoma" panose="020B0604030504040204" pitchFamily="34" charset="0"/>
                <a:cs typeface="Calibri" panose="020F0502020204030204" pitchFamily="34" charset="0"/>
              </a:rPr>
              <a:t>DIA’s met EEN aanpasbare SFEERfoto</a:t>
            </a:r>
          </a:p>
          <a:p>
            <a:pPr marL="0" indent="0" algn="l" defTabSz="914400" rtl="0" eaLnBrk="1" latinLnBrk="0" hangingPunct="1">
              <a:lnSpc>
                <a:spcPct val="140000"/>
              </a:lnSpc>
              <a:buFont typeface="+mj-lt"/>
              <a:buNone/>
            </a:pPr>
            <a:r>
              <a:rPr lang="nl-NL" sz="900" kern="1200" baseline="0" noProof="1">
                <a:solidFill>
                  <a:srgbClr val="4C5960"/>
                </a:solidFill>
                <a:latin typeface="+mn-lt"/>
                <a:ea typeface="Tahoma" panose="020B0604030504040204" pitchFamily="34" charset="0"/>
                <a:cs typeface="Calibri Light" panose="020F0302020204030204" pitchFamily="34" charset="0"/>
              </a:rPr>
              <a:t>Bij dia’s met een aanpasbare sfeerfoto’s staat links naast de dia extra informatie over het invoegen en/of vervangen van een sfeerfoto.</a:t>
            </a:r>
          </a:p>
          <a:p>
            <a:pPr marL="144000" indent="-144000">
              <a:lnSpc>
                <a:spcPct val="140000"/>
              </a:lnSpc>
              <a:buFont typeface="+mj-lt"/>
              <a:buAutoNum type="arabicPeriod"/>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indent="-144000">
              <a:lnSpc>
                <a:spcPct val="140000"/>
              </a:lnSpc>
              <a:buFont typeface="+mj-lt"/>
              <a:buAutoNum type="arabicPeriod"/>
            </a:pPr>
            <a:endParaRPr lang="nl-NL" sz="900" b="0" baseline="0" noProof="1">
              <a:solidFill>
                <a:srgbClr val="4C5960"/>
              </a:solidFill>
              <a:latin typeface="+mn-lt"/>
              <a:ea typeface="Tahoma" panose="020B0604030504040204" pitchFamily="34" charset="0"/>
              <a:cs typeface="Calibri Light" panose="020F0302020204030204" pitchFamily="34" charset="0"/>
            </a:endParaRPr>
          </a:p>
        </p:txBody>
      </p:sp>
      <p:sp>
        <p:nvSpPr>
          <p:cNvPr id="27" name="Tekstvak 26">
            <a:extLst>
              <a:ext uri="{FF2B5EF4-FFF2-40B4-BE49-F238E27FC236}">
                <a16:creationId xmlns:a16="http://schemas.microsoft.com/office/drawing/2014/main" id="{8A73D80D-4C0C-4355-A8A5-5ED27B3D6889}"/>
              </a:ext>
            </a:extLst>
          </p:cNvPr>
          <p:cNvSpPr txBox="1"/>
          <p:nvPr userDrawn="1"/>
        </p:nvSpPr>
        <p:spPr>
          <a:xfrm>
            <a:off x="4518606" y="806243"/>
            <a:ext cx="3168000" cy="4735976"/>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spAutoFit/>
          </a:bodyPr>
          <a:lstStyle/>
          <a:p>
            <a:pPr marL="0" indent="0" algn="l" defTabSz="914400" rtl="0" eaLnBrk="1" latinLnBrk="0" hangingPunct="1">
              <a:lnSpc>
                <a:spcPct val="140000"/>
              </a:lnSpc>
              <a:buFont typeface="+mj-lt"/>
              <a:buNone/>
            </a:pPr>
            <a:r>
              <a:rPr lang="nl-NL" sz="900" b="1" kern="1200" cap="all" spc="60" baseline="0" noProof="1">
                <a:solidFill>
                  <a:schemeClr val="accent1"/>
                </a:solidFill>
                <a:latin typeface="+mn-lt"/>
                <a:ea typeface="Tahoma" panose="020B0604030504040204" pitchFamily="34" charset="0"/>
                <a:cs typeface="Calibri" panose="020F0502020204030204" pitchFamily="34" charset="0"/>
              </a:rPr>
              <a:t>nieuwe DIA INVOEGEN</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Klik op de tab </a:t>
            </a:r>
            <a:r>
              <a:rPr lang="nl-NL" sz="900" b="1" baseline="0" noProof="1">
                <a:solidFill>
                  <a:srgbClr val="4C5960"/>
                </a:solidFill>
                <a:latin typeface="+mn-lt"/>
                <a:ea typeface="Tahoma" panose="020B0604030504040204" pitchFamily="34" charset="0"/>
                <a:cs typeface="Calibri Light" panose="020F0302020204030204" pitchFamily="34" charset="0"/>
              </a:rPr>
              <a:t>Start</a:t>
            </a:r>
            <a:r>
              <a:rPr lang="nl-NL" sz="900" b="0" baseline="0" noProof="1">
                <a:solidFill>
                  <a:srgbClr val="4C5960"/>
                </a:solidFill>
                <a:latin typeface="+mn-lt"/>
                <a:ea typeface="Tahoma" panose="020B0604030504040204" pitchFamily="34" charset="0"/>
                <a:cs typeface="Calibri Light" panose="020F0302020204030204" pitchFamily="34" charset="0"/>
              </a:rPr>
              <a:t>.</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Klik op het onderste deel van de </a:t>
            </a:r>
            <a:br>
              <a:rPr lang="nl-NL" sz="900" b="0" baseline="0" noProof="1">
                <a:solidFill>
                  <a:srgbClr val="4C5960"/>
                </a:solidFill>
                <a:latin typeface="+mn-lt"/>
                <a:ea typeface="Tahoma" panose="020B0604030504040204" pitchFamily="34" charset="0"/>
                <a:cs typeface="Calibri Light" panose="020F0302020204030204" pitchFamily="34" charset="0"/>
              </a:rPr>
            </a:br>
            <a:r>
              <a:rPr lang="nl-NL" sz="900" b="0" baseline="0" noProof="1">
                <a:solidFill>
                  <a:srgbClr val="4C5960"/>
                </a:solidFill>
                <a:latin typeface="+mn-lt"/>
                <a:ea typeface="Tahoma" panose="020B0604030504040204" pitchFamily="34" charset="0"/>
                <a:cs typeface="Calibri Light" panose="020F0302020204030204" pitchFamily="34" charset="0"/>
              </a:rPr>
              <a:t>knop </a:t>
            </a:r>
            <a:r>
              <a:rPr lang="nl-NL" sz="900" b="1" baseline="0" noProof="1">
                <a:solidFill>
                  <a:srgbClr val="4C5960"/>
                </a:solidFill>
                <a:latin typeface="+mn-lt"/>
                <a:ea typeface="Tahoma" panose="020B0604030504040204" pitchFamily="34" charset="0"/>
                <a:cs typeface="Calibri" panose="020F0502020204030204" pitchFamily="34" charset="0"/>
              </a:rPr>
              <a:t>Nieuwe Dia</a:t>
            </a:r>
            <a:r>
              <a:rPr lang="nl-NL" sz="900" b="1" baseline="0" noProof="1">
                <a:solidFill>
                  <a:srgbClr val="4C5960"/>
                </a:solidFill>
                <a:latin typeface="+mn-lt"/>
                <a:ea typeface="Tahoma" panose="020B0604030504040204" pitchFamily="34" charset="0"/>
                <a:cs typeface="Calibri Light" panose="020F0302020204030204" pitchFamily="34" charset="0"/>
              </a:rPr>
              <a:t>.</a:t>
            </a:r>
            <a:br>
              <a:rPr lang="nl-NL" sz="900" b="1" baseline="0" noProof="1">
                <a:solidFill>
                  <a:srgbClr val="4C5960"/>
                </a:solidFill>
                <a:latin typeface="+mn-lt"/>
                <a:ea typeface="Tahoma" panose="020B0604030504040204" pitchFamily="34" charset="0"/>
                <a:cs typeface="Calibri Light" panose="020F0302020204030204" pitchFamily="34" charset="0"/>
              </a:rPr>
            </a:br>
            <a:r>
              <a:rPr lang="nl-NL" sz="900" b="0" baseline="0" noProof="1">
                <a:solidFill>
                  <a:srgbClr val="4C5960"/>
                </a:solidFill>
                <a:latin typeface="+mn-lt"/>
                <a:ea typeface="Tahoma" panose="020B0604030504040204" pitchFamily="34" charset="0"/>
                <a:cs typeface="Calibri Light" panose="020F0302020204030204" pitchFamily="34" charset="0"/>
              </a:rPr>
              <a:t>Er verschijnt een overzicht met de volgende dia-indelingen en kleurvarianten.</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endParaRPr lang="nl-NL" sz="900" b="0" baseline="0" noProof="1">
              <a:solidFill>
                <a:srgbClr val="4C5960"/>
              </a:solidFill>
              <a:latin typeface="+mn-lt"/>
              <a:ea typeface="Tahoma" panose="020B0604030504040204" pitchFamily="34" charset="0"/>
              <a:cs typeface="Calibri Light" panose="020F0302020204030204" pitchFamily="34" charset="0"/>
            </a:endParaRP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Kies de gewenste dia-indeling cq kleurvariant. </a:t>
            </a:r>
            <a:br>
              <a:rPr lang="nl-NL" sz="900" b="0" baseline="0" noProof="1">
                <a:solidFill>
                  <a:srgbClr val="4C5960"/>
                </a:solidFill>
                <a:latin typeface="+mn-lt"/>
                <a:ea typeface="Tahoma" panose="020B0604030504040204" pitchFamily="34" charset="0"/>
                <a:cs typeface="Calibri Light" panose="020F0302020204030204" pitchFamily="34" charset="0"/>
              </a:rPr>
            </a:br>
            <a:endParaRPr lang="nl-NL" sz="900" baseline="0" noProof="1">
              <a:solidFill>
                <a:srgbClr val="4C5960"/>
              </a:solidFill>
              <a:latin typeface="+mn-lt"/>
              <a:ea typeface="Tahoma" panose="020B0604030504040204" pitchFamily="34" charset="0"/>
              <a:cs typeface="Calibri Light" panose="020F0302020204030204" pitchFamily="34" charset="0"/>
            </a:endParaRPr>
          </a:p>
        </p:txBody>
      </p:sp>
      <p:cxnSp>
        <p:nvCxnSpPr>
          <p:cNvPr id="1045" name="Rechte verbindingslijn 1044">
            <a:extLst>
              <a:ext uri="{FF2B5EF4-FFF2-40B4-BE49-F238E27FC236}">
                <a16:creationId xmlns:a16="http://schemas.microsoft.com/office/drawing/2014/main" id="{D7A46DEC-E632-40B8-90CB-EB693A4323EC}"/>
              </a:ext>
            </a:extLst>
          </p:cNvPr>
          <p:cNvCxnSpPr>
            <a:cxnSpLocks/>
          </p:cNvCxnSpPr>
          <p:nvPr userDrawn="1"/>
        </p:nvCxnSpPr>
        <p:spPr>
          <a:xfrm>
            <a:off x="4079875" y="490044"/>
            <a:ext cx="0" cy="6005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B2C9C308-43B2-4377-ADCC-E5D1C9118B77}"/>
              </a:ext>
            </a:extLst>
          </p:cNvPr>
          <p:cNvCxnSpPr>
            <a:cxnSpLocks/>
          </p:cNvCxnSpPr>
          <p:nvPr userDrawn="1"/>
        </p:nvCxnSpPr>
        <p:spPr>
          <a:xfrm>
            <a:off x="8122945" y="457937"/>
            <a:ext cx="0" cy="60051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49" name="Tekstvak 22">
            <a:extLst>
              <a:ext uri="{FF2B5EF4-FFF2-40B4-BE49-F238E27FC236}">
                <a16:creationId xmlns:a16="http://schemas.microsoft.com/office/drawing/2014/main" id="{0EB64284-D5BB-42E4-9F9A-C4DC655E1C11}"/>
              </a:ext>
            </a:extLst>
          </p:cNvPr>
          <p:cNvSpPr txBox="1"/>
          <p:nvPr userDrawn="1"/>
        </p:nvSpPr>
        <p:spPr>
          <a:xfrm>
            <a:off x="3602542" y="-288833"/>
            <a:ext cx="4995114" cy="288833"/>
          </a:xfrm>
          <a:prstGeom prst="rect">
            <a:avLst/>
          </a:prstGeom>
          <a:solidFill>
            <a:srgbClr val="C00000"/>
          </a:solidFill>
        </p:spPr>
        <p:txBody>
          <a:bodyPr wrap="square" rtlCol="0" anchor="ctr" anchorCtr="0">
            <a:noAutofit/>
          </a:bodyPr>
          <a:lstStyle/>
          <a:p>
            <a:pPr algn="ctr"/>
            <a:r>
              <a:rPr lang="nl-NL" sz="1200" b="1" spc="50" baseline="0" noProof="1">
                <a:solidFill>
                  <a:schemeClr val="bg1"/>
                </a:solidFill>
                <a:latin typeface="+mj-lt"/>
              </a:rPr>
              <a:t>TIPS  VOOR HET GEBRUIKEN VAN DEZE PRESENTATIE</a:t>
            </a:r>
          </a:p>
        </p:txBody>
      </p:sp>
      <p:sp>
        <p:nvSpPr>
          <p:cNvPr id="28" name="Tekstvak 27">
            <a:extLst>
              <a:ext uri="{FF2B5EF4-FFF2-40B4-BE49-F238E27FC236}">
                <a16:creationId xmlns:a16="http://schemas.microsoft.com/office/drawing/2014/main" id="{321D4660-E757-422E-AEDF-D07C5AE41244}"/>
              </a:ext>
            </a:extLst>
          </p:cNvPr>
          <p:cNvSpPr txBox="1"/>
          <p:nvPr userDrawn="1"/>
        </p:nvSpPr>
        <p:spPr>
          <a:xfrm>
            <a:off x="839791" y="3455227"/>
            <a:ext cx="2833981" cy="2215286"/>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nchor="b" anchorCtr="0">
            <a:spAutoFit/>
          </a:bodyPr>
          <a:lstStyle/>
          <a:p>
            <a:pPr marL="0" algn="l" defTabSz="914400" rtl="0" eaLnBrk="1" latinLnBrk="0" hangingPunct="1">
              <a:lnSpc>
                <a:spcPct val="140000"/>
              </a:lnSpc>
            </a:pPr>
            <a:r>
              <a:rPr lang="nl-NL" sz="900" b="1" kern="1200" cap="all" spc="60" baseline="0" noProof="1">
                <a:solidFill>
                  <a:srgbClr val="4C5960"/>
                </a:solidFill>
                <a:latin typeface="+mn-lt"/>
                <a:ea typeface="Tahoma" panose="020B0604030504040204" pitchFamily="34" charset="0"/>
                <a:cs typeface="Calibri" panose="020F0502020204030204" pitchFamily="34" charset="0"/>
              </a:rPr>
              <a:t>DIA’s KOPIËREN vanuit een andere presentatie</a:t>
            </a:r>
          </a:p>
          <a:p>
            <a:pPr marL="0" indent="0">
              <a:lnSpc>
                <a:spcPct val="140000"/>
              </a:lnSpc>
              <a:buFont typeface="+mj-lt"/>
              <a:buNone/>
            </a:pPr>
            <a:r>
              <a:rPr lang="nl-NL" sz="900" baseline="0" noProof="1">
                <a:solidFill>
                  <a:srgbClr val="4C5960"/>
                </a:solidFill>
                <a:latin typeface="+mn-lt"/>
                <a:ea typeface="Tahoma" panose="020B0604030504040204" pitchFamily="34" charset="0"/>
                <a:cs typeface="Calibri Light" panose="020F0302020204030204" pitchFamily="34" charset="0"/>
              </a:rPr>
              <a:t>Je kunt </a:t>
            </a:r>
            <a:r>
              <a:rPr lang="nl-NL" sz="900" u="sng" baseline="0" noProof="1">
                <a:solidFill>
                  <a:srgbClr val="4C5960"/>
                </a:solidFill>
                <a:latin typeface="+mn-lt"/>
                <a:ea typeface="Tahoma" panose="020B0604030504040204" pitchFamily="34" charset="0"/>
                <a:cs typeface="Calibri Light" panose="020F0302020204030204" pitchFamily="34" charset="0"/>
              </a:rPr>
              <a:t>geen</a:t>
            </a:r>
            <a:r>
              <a:rPr lang="nl-NL" sz="900" baseline="0" noProof="1">
                <a:solidFill>
                  <a:srgbClr val="4C5960"/>
                </a:solidFill>
                <a:latin typeface="+mn-lt"/>
                <a:ea typeface="Tahoma" panose="020B0604030504040204" pitchFamily="34" charset="0"/>
                <a:cs typeface="Calibri Light" panose="020F0302020204030204" pitchFamily="34" charset="0"/>
              </a:rPr>
              <a:t> complete dia’s kopiëren vanuit een presentatie met een </a:t>
            </a:r>
            <a:r>
              <a:rPr lang="nl-NL" sz="900" u="sng" baseline="0" noProof="1">
                <a:solidFill>
                  <a:srgbClr val="4C5960"/>
                </a:solidFill>
                <a:latin typeface="+mn-lt"/>
                <a:ea typeface="Tahoma" panose="020B0604030504040204" pitchFamily="34" charset="0"/>
                <a:cs typeface="Calibri Light" panose="020F0302020204030204" pitchFamily="34" charset="0"/>
              </a:rPr>
              <a:t>andere opmaak</a:t>
            </a:r>
            <a:r>
              <a:rPr lang="nl-NL" sz="900" baseline="0" noProof="1">
                <a:solidFill>
                  <a:srgbClr val="4C5960"/>
                </a:solidFill>
                <a:latin typeface="+mn-lt"/>
                <a:ea typeface="Tahoma" panose="020B0604030504040204" pitchFamily="34" charset="0"/>
                <a:cs typeface="Calibri Light" panose="020F0302020204030204" pitchFamily="34" charset="0"/>
              </a:rPr>
              <a:t>. </a:t>
            </a:r>
          </a:p>
          <a:p>
            <a:pPr marL="0" indent="0">
              <a:lnSpc>
                <a:spcPct val="140000"/>
              </a:lnSpc>
              <a:buFont typeface="+mj-lt"/>
              <a:buNone/>
            </a:pPr>
            <a:r>
              <a:rPr lang="nl-NL" sz="900" baseline="0" noProof="1">
                <a:solidFill>
                  <a:srgbClr val="4C5960"/>
                </a:solidFill>
                <a:latin typeface="+mn-lt"/>
                <a:ea typeface="Tahoma" panose="020B0604030504040204" pitchFamily="34" charset="0"/>
                <a:cs typeface="Calibri Light" panose="020F0302020204030204" pitchFamily="34" charset="0"/>
              </a:rPr>
              <a:t>Voeg in dat geval een nieuwe dia in en kopieer de tekst één voor één vanuit de ‘oude’ presentatie naar de nieuwe dia. </a:t>
            </a:r>
          </a:p>
          <a:p>
            <a:pPr marL="0" indent="0">
              <a:lnSpc>
                <a:spcPct val="140000"/>
              </a:lnSpc>
              <a:buFont typeface="+mj-lt"/>
              <a:buNone/>
            </a:pPr>
            <a:r>
              <a:rPr lang="nl-NL" sz="900" baseline="0" noProof="1">
                <a:solidFill>
                  <a:srgbClr val="4C5960"/>
                </a:solidFill>
                <a:latin typeface="+mn-lt"/>
                <a:ea typeface="Tahoma" panose="020B0604030504040204" pitchFamily="34" charset="0"/>
                <a:cs typeface="Calibri Light" panose="020F0302020204030204" pitchFamily="34" charset="0"/>
              </a:rPr>
              <a:t>Plak de tekst zonder opmaak:</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Klik op de tab </a:t>
            </a:r>
            <a:r>
              <a:rPr lang="nl-NL" sz="900" b="1" baseline="0" noProof="1">
                <a:solidFill>
                  <a:srgbClr val="4C5960"/>
                </a:solidFill>
                <a:latin typeface="+mn-lt"/>
                <a:ea typeface="Tahoma" panose="020B0604030504040204" pitchFamily="34" charset="0"/>
                <a:cs typeface="Calibri Light" panose="020F0302020204030204" pitchFamily="34" charset="0"/>
              </a:rPr>
              <a:t>Start</a:t>
            </a:r>
            <a:r>
              <a:rPr lang="nl-NL" sz="900" b="0" baseline="0" noProof="1">
                <a:solidFill>
                  <a:srgbClr val="4C5960"/>
                </a:solidFill>
                <a:latin typeface="+mn-lt"/>
                <a:ea typeface="Tahoma" panose="020B0604030504040204" pitchFamily="34" charset="0"/>
                <a:cs typeface="Calibri Light" panose="020F0302020204030204" pitchFamily="34" charset="0"/>
              </a:rPr>
              <a:t>.</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Klik op de lijstpijl van de knop </a:t>
            </a:r>
            <a:r>
              <a:rPr lang="nl-NL" sz="900" b="1" baseline="0" noProof="1">
                <a:solidFill>
                  <a:srgbClr val="4C5960"/>
                </a:solidFill>
                <a:latin typeface="+mn-lt"/>
                <a:ea typeface="Tahoma" panose="020B0604030504040204" pitchFamily="34" charset="0"/>
                <a:cs typeface="Calibri" panose="020F0502020204030204" pitchFamily="34" charset="0"/>
              </a:rPr>
              <a:t>Plakken</a:t>
            </a:r>
            <a:r>
              <a:rPr lang="nl-NL" sz="900" b="1" baseline="0" noProof="1">
                <a:solidFill>
                  <a:srgbClr val="4C5960"/>
                </a:solidFill>
                <a:latin typeface="+mn-lt"/>
                <a:ea typeface="Tahoma" panose="020B0604030504040204" pitchFamily="34" charset="0"/>
                <a:cs typeface="Calibri Light" panose="020F0302020204030204" pitchFamily="34" charset="0"/>
              </a:rPr>
              <a:t>.</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Kies de optie </a:t>
            </a:r>
            <a:r>
              <a:rPr lang="nl-NL" sz="900" b="1" kern="1200" baseline="0" noProof="1">
                <a:solidFill>
                  <a:srgbClr val="4C5960"/>
                </a:solidFill>
                <a:latin typeface="+mn-lt"/>
                <a:ea typeface="Tahoma" panose="020B0604030504040204" pitchFamily="34" charset="0"/>
                <a:cs typeface="Calibri" panose="020F0502020204030204" pitchFamily="34" charset="0"/>
              </a:rPr>
              <a:t>Alleen</a:t>
            </a:r>
            <a:r>
              <a:rPr lang="nl-NL" sz="900" baseline="0" noProof="1">
                <a:solidFill>
                  <a:srgbClr val="4C5960"/>
                </a:solidFill>
                <a:latin typeface="+mn-lt"/>
                <a:ea typeface="Tahoma" panose="020B0604030504040204" pitchFamily="34" charset="0"/>
                <a:cs typeface="Calibri Light" panose="020F0302020204030204" pitchFamily="34" charset="0"/>
              </a:rPr>
              <a:t> </a:t>
            </a:r>
            <a:r>
              <a:rPr lang="nl-NL" sz="900" b="1" kern="1200" baseline="0" noProof="1">
                <a:solidFill>
                  <a:srgbClr val="4C5960"/>
                </a:solidFill>
                <a:latin typeface="+mn-lt"/>
                <a:ea typeface="Tahoma" panose="020B0604030504040204" pitchFamily="34" charset="0"/>
                <a:cs typeface="Calibri" panose="020F0502020204030204" pitchFamily="34" charset="0"/>
              </a:rPr>
              <a:t>tekst</a:t>
            </a:r>
            <a:r>
              <a:rPr lang="nl-NL" sz="900" baseline="0" noProof="1">
                <a:solidFill>
                  <a:srgbClr val="4C5960"/>
                </a:solidFill>
                <a:latin typeface="+mn-lt"/>
                <a:ea typeface="Tahoma" panose="020B0604030504040204" pitchFamily="34" charset="0"/>
                <a:cs typeface="Calibri Light" panose="020F0302020204030204" pitchFamily="34" charset="0"/>
              </a:rPr>
              <a:t> </a:t>
            </a:r>
            <a:r>
              <a:rPr lang="nl-NL" sz="900" b="1" kern="1200" baseline="0" noProof="1">
                <a:solidFill>
                  <a:srgbClr val="4C5960"/>
                </a:solidFill>
                <a:latin typeface="+mn-lt"/>
                <a:ea typeface="Tahoma" panose="020B0604030504040204" pitchFamily="34" charset="0"/>
                <a:cs typeface="Calibri" panose="020F0502020204030204" pitchFamily="34" charset="0"/>
              </a:rPr>
              <a:t>behouden</a:t>
            </a:r>
            <a:r>
              <a:rPr lang="nl-NL" sz="900" baseline="0" noProof="1">
                <a:solidFill>
                  <a:srgbClr val="4C5960"/>
                </a:solidFill>
                <a:latin typeface="+mn-lt"/>
                <a:ea typeface="Tahoma" panose="020B0604030504040204" pitchFamily="34" charset="0"/>
                <a:cs typeface="Calibri Light" panose="020F0302020204030204" pitchFamily="34" charset="0"/>
              </a:rPr>
              <a:t>. </a:t>
            </a:r>
          </a:p>
        </p:txBody>
      </p:sp>
      <p:sp>
        <p:nvSpPr>
          <p:cNvPr id="29" name="Gelijkbenige driehoek 28">
            <a:extLst>
              <a:ext uri="{FF2B5EF4-FFF2-40B4-BE49-F238E27FC236}">
                <a16:creationId xmlns:a16="http://schemas.microsoft.com/office/drawing/2014/main" id="{C898FCFA-86A3-4B52-9616-360AB0081561}"/>
              </a:ext>
            </a:extLst>
          </p:cNvPr>
          <p:cNvSpPr>
            <a:spLocks noChangeAspect="1"/>
          </p:cNvSpPr>
          <p:nvPr userDrawn="1"/>
        </p:nvSpPr>
        <p:spPr>
          <a:xfrm>
            <a:off x="462083" y="3457967"/>
            <a:ext cx="216000" cy="216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nl-NL" sz="1100">
                <a:latin typeface="Arial Black" panose="020B0A04020102020204" pitchFamily="34" charset="0"/>
              </a:rPr>
              <a:t>!</a:t>
            </a:r>
          </a:p>
        </p:txBody>
      </p:sp>
      <p:sp>
        <p:nvSpPr>
          <p:cNvPr id="20" name="Tekstvak 19">
            <a:extLst>
              <a:ext uri="{FF2B5EF4-FFF2-40B4-BE49-F238E27FC236}">
                <a16:creationId xmlns:a16="http://schemas.microsoft.com/office/drawing/2014/main" id="{C3D56442-A8E3-4C07-AF8F-B78D1C14108F}"/>
              </a:ext>
            </a:extLst>
          </p:cNvPr>
          <p:cNvSpPr txBox="1"/>
          <p:nvPr userDrawn="1"/>
        </p:nvSpPr>
        <p:spPr>
          <a:xfrm>
            <a:off x="465571" y="806243"/>
            <a:ext cx="3168000" cy="1827488"/>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lIns="0" tIns="50673" rIns="0" bIns="50673" rtlCol="0" anchor="t" anchorCtr="0">
            <a:spAutoFit/>
          </a:bodyPr>
          <a:lstStyle/>
          <a:p>
            <a:pPr marL="0" indent="0" algn="l" defTabSz="914400" rtl="0" eaLnBrk="1" latinLnBrk="0" hangingPunct="1">
              <a:lnSpc>
                <a:spcPct val="140000"/>
              </a:lnSpc>
              <a:buFont typeface="+mj-lt"/>
              <a:buNone/>
            </a:pPr>
            <a:r>
              <a:rPr lang="nl-NL" sz="900" b="1" kern="1200" cap="all" spc="60" baseline="0" noProof="1">
                <a:solidFill>
                  <a:schemeClr val="accent1"/>
                </a:solidFill>
                <a:latin typeface="+mn-lt"/>
                <a:ea typeface="Tahoma" panose="020B0604030504040204" pitchFamily="34" charset="0"/>
                <a:cs typeface="Calibri" panose="020F0502020204030204" pitchFamily="34" charset="0"/>
              </a:rPr>
              <a:t>DIA MET tips</a:t>
            </a:r>
          </a:p>
          <a:p>
            <a:pPr marL="0" indent="0" algn="l" defTabSz="914400" rtl="0" eaLnBrk="1" latinLnBrk="0" hangingPunct="1">
              <a:lnSpc>
                <a:spcPct val="140000"/>
              </a:lnSpc>
              <a:buFont typeface="+mj-lt"/>
              <a:buNone/>
            </a:pPr>
            <a:r>
              <a:rPr lang="nl-NL" sz="900" kern="1200" baseline="0" noProof="1">
                <a:solidFill>
                  <a:srgbClr val="4C5960"/>
                </a:solidFill>
                <a:latin typeface="+mn-lt"/>
                <a:ea typeface="Tahoma" panose="020B0604030504040204" pitchFamily="34" charset="0"/>
                <a:cs typeface="Calibri" panose="020F0502020204030204" pitchFamily="34" charset="0"/>
              </a:rPr>
              <a:t>Dit is een dia met een beknopte toelichting over het werken met de presentatie. Deze dia kun je verwijderen en later altijd weer invoegen:</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Klik op de tab </a:t>
            </a:r>
            <a:r>
              <a:rPr lang="nl-NL" sz="900" b="1" baseline="0" noProof="1">
                <a:solidFill>
                  <a:srgbClr val="4C5960"/>
                </a:solidFill>
                <a:latin typeface="+mn-lt"/>
                <a:ea typeface="Tahoma" panose="020B0604030504040204" pitchFamily="34" charset="0"/>
                <a:cs typeface="Calibri Light" panose="020F0302020204030204" pitchFamily="34" charset="0"/>
              </a:rPr>
              <a:t>Start</a:t>
            </a:r>
            <a:r>
              <a:rPr lang="nl-NL" sz="900" b="0" baseline="0" noProof="1">
                <a:solidFill>
                  <a:srgbClr val="4C5960"/>
                </a:solidFill>
                <a:latin typeface="+mn-lt"/>
                <a:ea typeface="Tahoma" panose="020B0604030504040204" pitchFamily="34" charset="0"/>
                <a:cs typeface="Calibri Light" panose="020F0302020204030204" pitchFamily="34" charset="0"/>
              </a:rPr>
              <a:t>.</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Klik op het onderste deel van de </a:t>
            </a:r>
            <a:br>
              <a:rPr lang="nl-NL" sz="900" b="0" baseline="0" noProof="1">
                <a:solidFill>
                  <a:srgbClr val="4C5960"/>
                </a:solidFill>
                <a:latin typeface="+mn-lt"/>
                <a:ea typeface="Tahoma" panose="020B0604030504040204" pitchFamily="34" charset="0"/>
                <a:cs typeface="Calibri Light" panose="020F0302020204030204" pitchFamily="34" charset="0"/>
              </a:rPr>
            </a:br>
            <a:r>
              <a:rPr lang="nl-NL" sz="900" b="0" baseline="0" noProof="1">
                <a:solidFill>
                  <a:srgbClr val="4C5960"/>
                </a:solidFill>
                <a:latin typeface="+mn-lt"/>
                <a:ea typeface="Tahoma" panose="020B0604030504040204" pitchFamily="34" charset="0"/>
                <a:cs typeface="Calibri Light" panose="020F0302020204030204" pitchFamily="34" charset="0"/>
              </a:rPr>
              <a:t>knop </a:t>
            </a:r>
            <a:r>
              <a:rPr lang="nl-NL" sz="900" b="1" baseline="0" noProof="1">
                <a:solidFill>
                  <a:srgbClr val="4C5960"/>
                </a:solidFill>
                <a:latin typeface="+mn-lt"/>
                <a:ea typeface="Tahoma" panose="020B0604030504040204" pitchFamily="34" charset="0"/>
                <a:cs typeface="Calibri" panose="020F0502020204030204" pitchFamily="34" charset="0"/>
              </a:rPr>
              <a:t>Nieuwe Dia</a:t>
            </a:r>
            <a:r>
              <a:rPr lang="nl-NL" sz="900" b="1" baseline="0" noProof="1">
                <a:solidFill>
                  <a:srgbClr val="4C5960"/>
                </a:solidFill>
                <a:latin typeface="+mn-lt"/>
                <a:ea typeface="Tahoma" panose="020B0604030504040204" pitchFamily="34" charset="0"/>
                <a:cs typeface="Calibri Light" panose="020F0302020204030204" pitchFamily="34" charset="0"/>
              </a:rPr>
              <a:t>.</a:t>
            </a:r>
          </a:p>
          <a:p>
            <a:pPr marL="144000" marR="0" lvl="0" indent="-144000" algn="l" defTabSz="914400" rtl="0" eaLnBrk="1" fontAlgn="auto" latinLnBrk="0" hangingPunct="1">
              <a:lnSpc>
                <a:spcPct val="140000"/>
              </a:lnSpc>
              <a:spcBef>
                <a:spcPts val="0"/>
              </a:spcBef>
              <a:spcAft>
                <a:spcPts val="0"/>
              </a:spcAft>
              <a:buClrTx/>
              <a:buSzTx/>
              <a:buFont typeface="+mj-lt"/>
              <a:buAutoNum type="arabicPeriod"/>
              <a:tabLst/>
              <a:defRPr/>
            </a:pPr>
            <a:r>
              <a:rPr lang="nl-NL" sz="900" b="0" baseline="0" noProof="1">
                <a:solidFill>
                  <a:srgbClr val="4C5960"/>
                </a:solidFill>
                <a:latin typeface="+mn-lt"/>
                <a:ea typeface="Tahoma" panose="020B0604030504040204" pitchFamily="34" charset="0"/>
                <a:cs typeface="Calibri Light" panose="020F0302020204030204" pitchFamily="34" charset="0"/>
              </a:rPr>
              <a:t>Kies de dia-indeling </a:t>
            </a:r>
            <a:r>
              <a:rPr lang="nl-NL" sz="900" b="1" kern="1200" baseline="0" noProof="1">
                <a:solidFill>
                  <a:srgbClr val="4C5960"/>
                </a:solidFill>
                <a:latin typeface="+mn-lt"/>
                <a:ea typeface="Tahoma" panose="020B0604030504040204" pitchFamily="34" charset="0"/>
                <a:cs typeface="Calibri" panose="020F0502020204030204" pitchFamily="34" charset="0"/>
              </a:rPr>
              <a:t>Tips.</a:t>
            </a:r>
          </a:p>
          <a:p>
            <a:pPr marL="0" indent="0" algn="l" defTabSz="914400" rtl="0" eaLnBrk="1" latinLnBrk="0" hangingPunct="1">
              <a:lnSpc>
                <a:spcPct val="140000"/>
              </a:lnSpc>
              <a:buFont typeface="+mj-lt"/>
              <a:buNone/>
            </a:pPr>
            <a:endParaRPr lang="nl-NL" sz="900" kern="1200" baseline="0" noProof="1">
              <a:solidFill>
                <a:srgbClr val="4C5960"/>
              </a:solidFill>
              <a:latin typeface="+mn-lt"/>
              <a:ea typeface="Tahoma" panose="020B060403050404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CDEAEEE7-BFCD-4A3F-9ECD-EE1BCCC707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5102" y="1030546"/>
            <a:ext cx="281594" cy="451724"/>
          </a:xfrm>
          <a:prstGeom prst="rect">
            <a:avLst/>
          </a:prstGeom>
        </p:spPr>
      </p:pic>
      <p:cxnSp>
        <p:nvCxnSpPr>
          <p:cNvPr id="13" name="Rechte verbindingslijn met pijl 12">
            <a:extLst>
              <a:ext uri="{FF2B5EF4-FFF2-40B4-BE49-F238E27FC236}">
                <a16:creationId xmlns:a16="http://schemas.microsoft.com/office/drawing/2014/main" id="{F8DFB152-1FDC-4672-BC61-BF86E614B9F8}"/>
              </a:ext>
            </a:extLst>
          </p:cNvPr>
          <p:cNvCxnSpPr>
            <a:cxnSpLocks/>
          </p:cNvCxnSpPr>
          <p:nvPr userDrawn="1"/>
        </p:nvCxnSpPr>
        <p:spPr>
          <a:xfrm flipV="1">
            <a:off x="5923472" y="1388320"/>
            <a:ext cx="1021630" cy="939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 name="Afbeelding 3">
            <a:extLst>
              <a:ext uri="{FF2B5EF4-FFF2-40B4-BE49-F238E27FC236}">
                <a16:creationId xmlns:a16="http://schemas.microsoft.com/office/drawing/2014/main" id="{E3E2C9D9-B0FC-46F1-9E48-96ECA8F84F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4670" y="2154344"/>
            <a:ext cx="3045860" cy="2705857"/>
          </a:xfrm>
          <a:prstGeom prst="rect">
            <a:avLst/>
          </a:prstGeom>
        </p:spPr>
      </p:pic>
    </p:spTree>
    <p:extLst>
      <p:ext uri="{BB962C8B-B14F-4D97-AF65-F5344CB8AC3E}">
        <p14:creationId xmlns:p14="http://schemas.microsoft.com/office/powerpoint/2010/main" val="1472875906"/>
      </p:ext>
    </p:extLst>
  </p:cSld>
  <p:clrMapOvr>
    <a:masterClrMapping/>
  </p:clrMapOvr>
  <p:extLst>
    <p:ext uri="{DCECCB84-F9BA-43D5-87BE-67443E8EF086}">
      <p15:sldGuideLst xmlns:p15="http://schemas.microsoft.com/office/powerpoint/2012/main">
        <p15:guide id="1" orient="horz" pos="2160">
          <p15:clr>
            <a:srgbClr val="FBAE40"/>
          </p15:clr>
        </p15:guide>
        <p15:guide id="2" pos="4838">
          <p15:clr>
            <a:srgbClr val="FBAE40"/>
          </p15:clr>
        </p15:guide>
        <p15:guide id="3" pos="2570">
          <p15:clr>
            <a:srgbClr val="FBAE40"/>
          </p15:clr>
        </p15:guide>
        <p15:guide id="4" orient="horz" pos="4110">
          <p15:clr>
            <a:srgbClr val="FBAE40"/>
          </p15:clr>
        </p15:guide>
        <p15:guide id="5" orient="horz" pos="323">
          <p15:clr>
            <a:srgbClr val="FBAE40"/>
          </p15:clr>
        </p15:guide>
        <p15:guide id="6" pos="279">
          <p15:clr>
            <a:srgbClr val="FBAE40"/>
          </p15:clr>
        </p15:guide>
        <p15:guide id="7" pos="7401">
          <p15:clr>
            <a:srgbClr val="FBAE40"/>
          </p15:clr>
        </p15:guide>
        <p15:guide id="8" pos="529">
          <p15:clr>
            <a:srgbClr val="FBAE40"/>
          </p15:clr>
        </p15:guide>
        <p15:guide id="9" pos="2842">
          <p15:clr>
            <a:srgbClr val="FBAE40"/>
          </p15:clr>
        </p15:guide>
        <p15:guide id="10" pos="5382">
          <p15:clr>
            <a:srgbClr val="FBAE40"/>
          </p15:clr>
        </p15:guide>
        <p15:guide id="12" pos="2298">
          <p15:clr>
            <a:srgbClr val="FBAE40"/>
          </p15:clr>
        </p15:guide>
        <p15:guide id="13" pos="5110">
          <p15:clr>
            <a:srgbClr val="FBAE40"/>
          </p15:clr>
        </p15:guide>
        <p15:guide id="14"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Opsommingstekens">
    <p:spTree>
      <p:nvGrpSpPr>
        <p:cNvPr id="1" name=""/>
        <p:cNvGrpSpPr/>
        <p:nvPr/>
      </p:nvGrpSpPr>
      <p:grpSpPr>
        <a:xfrm>
          <a:off x="0" y="0"/>
          <a:ext cx="0" cy="0"/>
          <a:chOff x="0" y="0"/>
          <a:chExt cx="0" cy="0"/>
        </a:xfrm>
      </p:grpSpPr>
      <p:sp>
        <p:nvSpPr>
          <p:cNvPr id="24" name="Shape 24"/>
          <p:cNvSpPr>
            <a:spLocks noGrp="1"/>
          </p:cNvSpPr>
          <p:nvPr>
            <p:ph type="body" idx="1"/>
          </p:nvPr>
        </p:nvSpPr>
        <p:spPr>
          <a:xfrm>
            <a:off x="731522" y="1256206"/>
            <a:ext cx="10406063" cy="4888562"/>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a:p>
        </p:txBody>
      </p:sp>
      <p:sp>
        <p:nvSpPr>
          <p:cNvPr id="3" name="Shape 18"/>
          <p:cNvSpPr>
            <a:spLocks noGrp="1"/>
          </p:cNvSpPr>
          <p:nvPr>
            <p:ph type="title"/>
          </p:nvPr>
        </p:nvSpPr>
        <p:spPr>
          <a:xfrm>
            <a:off x="0" y="312544"/>
            <a:ext cx="12192000" cy="686363"/>
          </a:xfrm>
          <a:prstGeom prst="rect">
            <a:avLst/>
          </a:prstGeom>
        </p:spPr>
        <p:txBody>
          <a:bodyPr/>
          <a:lstStyle>
            <a:lvl1pPr>
              <a:defRPr sz="1898">
                <a:solidFill>
                  <a:schemeClr val="tx2"/>
                </a:solidFill>
              </a:defRPr>
            </a:lvl1pPr>
          </a:lstStyle>
          <a:p>
            <a:pPr lvl="0"/>
            <a:r>
              <a:rPr lang="nl-NL"/>
              <a:t>Klik om de stijl te bewerken</a:t>
            </a:r>
            <a:endParaRPr/>
          </a:p>
        </p:txBody>
      </p:sp>
    </p:spTree>
    <p:extLst>
      <p:ext uri="{BB962C8B-B14F-4D97-AF65-F5344CB8AC3E}">
        <p14:creationId xmlns:p14="http://schemas.microsoft.com/office/powerpoint/2010/main" val="224368496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a:xfrm>
            <a:off x="443988" y="1377275"/>
            <a:ext cx="11402408" cy="4676683"/>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5"/>
          <p:cNvSpPr>
            <a:spLocks noGrp="1" noChangeArrowheads="1"/>
          </p:cNvSpPr>
          <p:nvPr>
            <p:ph type="dt" sz="half" idx="10"/>
          </p:nvPr>
        </p:nvSpPr>
        <p:spPr>
          <a:xfrm>
            <a:off x="2235201" y="6400800"/>
            <a:ext cx="1625600" cy="457200"/>
          </a:xfrm>
          <a:prstGeom prst="rect">
            <a:avLst/>
          </a:prstGeom>
          <a:ln/>
        </p:spPr>
        <p:txBody>
          <a:bodyPr lIns="130046" tIns="65023" rIns="130046" bIns="65023"/>
          <a:lstStyle>
            <a:lvl1pPr>
              <a:defRPr/>
            </a:lvl1pPr>
          </a:lstStyle>
          <a:p>
            <a:fld id="{D6E31510-2229-45B7-914F-853B909618C0}" type="datetimeFigureOut">
              <a:rPr lang="nl-NL" smtClean="0"/>
              <a:pPr/>
              <a:t>12-1-2023</a:t>
            </a:fld>
            <a:endParaRPr lang="nl-NL"/>
          </a:p>
        </p:txBody>
      </p:sp>
      <p:sp>
        <p:nvSpPr>
          <p:cNvPr id="5" name="Rectangle 6"/>
          <p:cNvSpPr>
            <a:spLocks noGrp="1" noChangeArrowheads="1"/>
          </p:cNvSpPr>
          <p:nvPr>
            <p:ph type="ftr" sz="quarter" idx="11"/>
          </p:nvPr>
        </p:nvSpPr>
        <p:spPr>
          <a:xfrm>
            <a:off x="3962400" y="6400800"/>
            <a:ext cx="5791200" cy="457200"/>
          </a:xfrm>
          <a:prstGeom prst="rect">
            <a:avLst/>
          </a:prstGeom>
          <a:ln/>
        </p:spPr>
        <p:txBody>
          <a:bodyPr lIns="130046" tIns="65023" rIns="130046" bIns="65023"/>
          <a:lstStyle>
            <a:lvl1pPr>
              <a:defRPr/>
            </a:lvl1pPr>
          </a:lstStyle>
          <a:p>
            <a:endParaRPr lang="nl-NL"/>
          </a:p>
        </p:txBody>
      </p:sp>
      <p:sp>
        <p:nvSpPr>
          <p:cNvPr id="6" name="Rectangle 7"/>
          <p:cNvSpPr>
            <a:spLocks noGrp="1" noChangeArrowheads="1"/>
          </p:cNvSpPr>
          <p:nvPr>
            <p:ph type="sldNum" sz="quarter" idx="12"/>
          </p:nvPr>
        </p:nvSpPr>
        <p:spPr>
          <a:xfrm>
            <a:off x="11379200" y="6400800"/>
            <a:ext cx="812800" cy="457200"/>
          </a:xfrm>
          <a:prstGeom prst="rect">
            <a:avLst/>
          </a:prstGeom>
          <a:ln/>
        </p:spPr>
        <p:txBody>
          <a:bodyPr lIns="130046" tIns="65023" rIns="130046" bIns="65023"/>
          <a:lstStyle>
            <a:lvl1pPr>
              <a:defRPr/>
            </a:lvl1pPr>
          </a:lstStyle>
          <a:p>
            <a:fld id="{4BF964CD-97A6-46EB-B5C4-738B884501EB}" type="slidenum">
              <a:rPr lang="nl-NL" smtClean="0"/>
              <a:pPr/>
              <a:t>‹#›</a:t>
            </a:fld>
            <a:endParaRPr lang="nl-NL"/>
          </a:p>
        </p:txBody>
      </p:sp>
    </p:spTree>
    <p:extLst>
      <p:ext uri="{BB962C8B-B14F-4D97-AF65-F5344CB8AC3E}">
        <p14:creationId xmlns:p14="http://schemas.microsoft.com/office/powerpoint/2010/main" val="2843987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slide - Rood-oranje">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3750FC8D-BE84-4843-A0D8-DA1A88BB0B90}"/>
              </a:ext>
            </a:extLst>
          </p:cNvPr>
          <p:cNvSpPr/>
          <p:nvPr userDrawn="1"/>
        </p:nvSpPr>
        <p:spPr>
          <a:xfrm>
            <a:off x="227012" y="5289695"/>
            <a:ext cx="11737976" cy="134288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a:gsLst>
              <a:gs pos="1000">
                <a:srgbClr val="FF001E"/>
              </a:gs>
              <a:gs pos="99000">
                <a:srgbClr val="FF6A00"/>
              </a:gs>
            </a:gsLst>
            <a:lin ang="5400000" scaled="1"/>
          </a:gradFill>
          <a:ln w="9146" cap="flat">
            <a:noFill/>
            <a:prstDash val="solid"/>
            <a:miter/>
          </a:ln>
        </p:spPr>
        <p:txBody>
          <a:bodyPr rtlCol="0" anchor="ctr"/>
          <a:lstStyle/>
          <a:p>
            <a:endParaRPr lang="nl-NL">
              <a:latin typeface="+mn-lt"/>
            </a:endParaRPr>
          </a:p>
        </p:txBody>
      </p:sp>
      <p:sp>
        <p:nvSpPr>
          <p:cNvPr id="8" name="Titel 1">
            <a:extLst>
              <a:ext uri="{FF2B5EF4-FFF2-40B4-BE49-F238E27FC236}">
                <a16:creationId xmlns:a16="http://schemas.microsoft.com/office/drawing/2014/main" id="{46089D77-899D-42DF-B899-CCD00E6E53BA}"/>
              </a:ext>
            </a:extLst>
          </p:cNvPr>
          <p:cNvSpPr>
            <a:spLocks noGrp="1"/>
          </p:cNvSpPr>
          <p:nvPr>
            <p:ph type="ctrTitle" hasCustomPrompt="1"/>
          </p:nvPr>
        </p:nvSpPr>
        <p:spPr>
          <a:xfrm>
            <a:off x="1937383" y="2133542"/>
            <a:ext cx="9216000" cy="1094797"/>
          </a:xfrm>
        </p:spPr>
        <p:txBody>
          <a:bodyPr lIns="0" tIns="0" rIns="0" bIns="0" anchor="b">
            <a:normAutofit/>
          </a:bodyPr>
          <a:lstStyle>
            <a:lvl1pPr algn="l">
              <a:defRPr sz="3000">
                <a:latin typeface="+mn-lt"/>
              </a:defRPr>
            </a:lvl1pPr>
          </a:lstStyle>
          <a:p>
            <a:r>
              <a:rPr lang="nl-NL"/>
              <a:t>Titel komt hier</a:t>
            </a:r>
          </a:p>
        </p:txBody>
      </p:sp>
      <p:sp>
        <p:nvSpPr>
          <p:cNvPr id="9" name="Ondertitel 2">
            <a:extLst>
              <a:ext uri="{FF2B5EF4-FFF2-40B4-BE49-F238E27FC236}">
                <a16:creationId xmlns:a16="http://schemas.microsoft.com/office/drawing/2014/main" id="{545BDFC3-9008-40FA-86FD-6D7E46951ADF}"/>
              </a:ext>
            </a:extLst>
          </p:cNvPr>
          <p:cNvSpPr>
            <a:spLocks noGrp="1"/>
          </p:cNvSpPr>
          <p:nvPr>
            <p:ph type="subTitle" idx="1" hasCustomPrompt="1"/>
          </p:nvPr>
        </p:nvSpPr>
        <p:spPr>
          <a:xfrm>
            <a:off x="1937383" y="3564255"/>
            <a:ext cx="9216000" cy="978917"/>
          </a:xfrm>
        </p:spPr>
        <p:txBody>
          <a:bodyPr lIns="0" tIns="0" rIns="0" bIns="0">
            <a:normAutofit/>
          </a:bodyPr>
          <a:lstStyle>
            <a:lvl1pPr marL="0" indent="0" algn="l">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komt hier</a:t>
            </a:r>
          </a:p>
        </p:txBody>
      </p:sp>
      <p:sp>
        <p:nvSpPr>
          <p:cNvPr id="10" name="Tekstvak 9">
            <a:extLst>
              <a:ext uri="{FF2B5EF4-FFF2-40B4-BE49-F238E27FC236}">
                <a16:creationId xmlns:a16="http://schemas.microsoft.com/office/drawing/2014/main" id="{6C33857C-B7E3-4BE8-8992-5DDB89CAD49B}"/>
              </a:ext>
            </a:extLst>
          </p:cNvPr>
          <p:cNvSpPr txBox="1"/>
          <p:nvPr userDrawn="1"/>
        </p:nvSpPr>
        <p:spPr>
          <a:xfrm>
            <a:off x="9224934" y="5542972"/>
            <a:ext cx="2623820" cy="830997"/>
          </a:xfrm>
          <a:prstGeom prst="rect">
            <a:avLst/>
          </a:prstGeom>
          <a:noFill/>
        </p:spPr>
        <p:txBody>
          <a:bodyPr wrap="square" lIns="0" tIns="0" rIns="0" bIns="0" rtlCol="0" anchor="ctr">
            <a:spAutoFit/>
          </a:bodyPr>
          <a:lstStyle/>
          <a:p>
            <a:pPr>
              <a:lnSpc>
                <a:spcPct val="90000"/>
              </a:lnSpc>
            </a:pPr>
            <a:r>
              <a:rPr lang="nl-NL" sz="2000">
                <a:solidFill>
                  <a:schemeClr val="bg1"/>
                </a:solidFill>
                <a:latin typeface="+mn-lt"/>
              </a:rPr>
              <a:t>De best</a:t>
            </a:r>
            <a:br>
              <a:rPr lang="nl-NL" sz="2000">
                <a:solidFill>
                  <a:schemeClr val="bg1"/>
                </a:solidFill>
                <a:latin typeface="+mn-lt"/>
              </a:rPr>
            </a:br>
            <a:r>
              <a:rPr lang="nl-NL" sz="2000">
                <a:solidFill>
                  <a:schemeClr val="bg1"/>
                </a:solidFill>
                <a:latin typeface="+mn-lt"/>
              </a:rPr>
              <a:t>mogelijke zorg.</a:t>
            </a:r>
          </a:p>
          <a:p>
            <a:pPr>
              <a:lnSpc>
                <a:spcPct val="90000"/>
              </a:lnSpc>
            </a:pPr>
            <a:r>
              <a:rPr lang="nl-NL" sz="2000" b="1">
                <a:solidFill>
                  <a:schemeClr val="bg1"/>
                </a:solidFill>
                <a:latin typeface="+mn-lt"/>
              </a:rPr>
              <a:t>Gewoon doen.</a:t>
            </a:r>
          </a:p>
        </p:txBody>
      </p:sp>
      <p:grpSp>
        <p:nvGrpSpPr>
          <p:cNvPr id="12" name="Groep 11">
            <a:extLst>
              <a:ext uri="{FF2B5EF4-FFF2-40B4-BE49-F238E27FC236}">
                <a16:creationId xmlns:a16="http://schemas.microsoft.com/office/drawing/2014/main" id="{2B598BF3-4103-44A6-A8B3-770FEACF155D}"/>
              </a:ext>
            </a:extLst>
          </p:cNvPr>
          <p:cNvGrpSpPr/>
          <p:nvPr userDrawn="1"/>
        </p:nvGrpSpPr>
        <p:grpSpPr>
          <a:xfrm>
            <a:off x="533401" y="677134"/>
            <a:ext cx="4897119" cy="1406448"/>
            <a:chOff x="767773" y="-1878783"/>
            <a:chExt cx="9321767" cy="2677202"/>
          </a:xfrm>
        </p:grpSpPr>
        <p:sp>
          <p:nvSpPr>
            <p:cNvPr id="13" name="Graphic 36">
              <a:extLst>
                <a:ext uri="{FF2B5EF4-FFF2-40B4-BE49-F238E27FC236}">
                  <a16:creationId xmlns:a16="http://schemas.microsoft.com/office/drawing/2014/main" id="{FD0F690A-2AF3-483A-9124-8A655FE9A267}"/>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14" name="Graphic 36">
              <a:extLst>
                <a:ext uri="{FF2B5EF4-FFF2-40B4-BE49-F238E27FC236}">
                  <a16:creationId xmlns:a16="http://schemas.microsoft.com/office/drawing/2014/main" id="{6385BCCE-A8F4-497F-87BD-4F4798EADA94}"/>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15" name="Vrije vorm: vorm 14">
              <a:extLst>
                <a:ext uri="{FF2B5EF4-FFF2-40B4-BE49-F238E27FC236}">
                  <a16:creationId xmlns:a16="http://schemas.microsoft.com/office/drawing/2014/main" id="{F7D4D6C8-A963-4921-BDCA-03D390528826}"/>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adFill>
              <a:gsLst>
                <a:gs pos="1000">
                  <a:srgbClr val="EA0029"/>
                </a:gs>
                <a:gs pos="99000">
                  <a:srgbClr val="FF8300"/>
                </a:gs>
              </a:gsLst>
              <a:lin ang="0" scaled="1"/>
            </a:gradFill>
            <a:ln w="9525" cap="flat">
              <a:noFill/>
              <a:prstDash val="solid"/>
              <a:miter/>
            </a:ln>
          </p:spPr>
          <p:txBody>
            <a:bodyPr rtlCol="0" anchor="ctr"/>
            <a:lstStyle/>
            <a:p>
              <a:endParaRPr lang="nl-NL">
                <a:latin typeface="+mn-lt"/>
              </a:endParaRPr>
            </a:p>
          </p:txBody>
        </p:sp>
      </p:grpSp>
    </p:spTree>
    <p:extLst>
      <p:ext uri="{BB962C8B-B14F-4D97-AF65-F5344CB8AC3E}">
        <p14:creationId xmlns:p14="http://schemas.microsoft.com/office/powerpoint/2010/main" val="1706772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slide - Blauw">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53C6B6B5-477B-4D4E-964F-F7A861E1633D}"/>
              </a:ext>
            </a:extLst>
          </p:cNvPr>
          <p:cNvSpPr/>
          <p:nvPr userDrawn="1"/>
        </p:nvSpPr>
        <p:spPr>
          <a:xfrm>
            <a:off x="227012" y="5289695"/>
            <a:ext cx="11737976" cy="134288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a:gsLst>
              <a:gs pos="1000">
                <a:srgbClr val="0099D0"/>
              </a:gs>
              <a:gs pos="99000">
                <a:srgbClr val="3AB5E4"/>
              </a:gs>
            </a:gsLst>
            <a:lin ang="5400000" scaled="1"/>
          </a:gradFill>
          <a:ln w="9146" cap="flat">
            <a:noFill/>
            <a:prstDash val="solid"/>
            <a:miter/>
          </a:ln>
        </p:spPr>
        <p:txBody>
          <a:bodyPr rtlCol="0" anchor="ctr"/>
          <a:lstStyle/>
          <a:p>
            <a:endParaRPr lang="nl-NL">
              <a:latin typeface="+mn-lt"/>
            </a:endParaRPr>
          </a:p>
        </p:txBody>
      </p:sp>
      <p:sp>
        <p:nvSpPr>
          <p:cNvPr id="15" name="Tekstvak 14">
            <a:extLst>
              <a:ext uri="{FF2B5EF4-FFF2-40B4-BE49-F238E27FC236}">
                <a16:creationId xmlns:a16="http://schemas.microsoft.com/office/drawing/2014/main" id="{2CC95FC1-30DD-415B-8E64-75AEB268AD6D}"/>
              </a:ext>
            </a:extLst>
          </p:cNvPr>
          <p:cNvSpPr txBox="1"/>
          <p:nvPr userDrawn="1"/>
        </p:nvSpPr>
        <p:spPr>
          <a:xfrm>
            <a:off x="9224934" y="5542972"/>
            <a:ext cx="2623820" cy="830997"/>
          </a:xfrm>
          <a:prstGeom prst="rect">
            <a:avLst/>
          </a:prstGeom>
          <a:noFill/>
        </p:spPr>
        <p:txBody>
          <a:bodyPr wrap="square" lIns="0" tIns="0" rIns="0" bIns="0" rtlCol="0" anchor="ctr">
            <a:spAutoFit/>
          </a:bodyPr>
          <a:lstStyle/>
          <a:p>
            <a:pPr>
              <a:lnSpc>
                <a:spcPct val="90000"/>
              </a:lnSpc>
            </a:pPr>
            <a:r>
              <a:rPr lang="nl-NL" sz="2000">
                <a:solidFill>
                  <a:schemeClr val="bg1"/>
                </a:solidFill>
                <a:latin typeface="+mn-lt"/>
              </a:rPr>
              <a:t>De best</a:t>
            </a:r>
            <a:br>
              <a:rPr lang="nl-NL" sz="2000">
                <a:solidFill>
                  <a:schemeClr val="bg1"/>
                </a:solidFill>
                <a:latin typeface="+mn-lt"/>
              </a:rPr>
            </a:br>
            <a:r>
              <a:rPr lang="nl-NL" sz="2000">
                <a:solidFill>
                  <a:schemeClr val="bg1"/>
                </a:solidFill>
                <a:latin typeface="+mn-lt"/>
              </a:rPr>
              <a:t>mogelijke zorg.</a:t>
            </a:r>
          </a:p>
          <a:p>
            <a:pPr>
              <a:lnSpc>
                <a:spcPct val="90000"/>
              </a:lnSpc>
            </a:pPr>
            <a:r>
              <a:rPr lang="nl-NL" sz="2000" b="1">
                <a:solidFill>
                  <a:schemeClr val="bg1"/>
                </a:solidFill>
                <a:latin typeface="+mn-lt"/>
              </a:rPr>
              <a:t>Gewoon doen.</a:t>
            </a:r>
          </a:p>
        </p:txBody>
      </p:sp>
      <p:grpSp>
        <p:nvGrpSpPr>
          <p:cNvPr id="51" name="Groep 50">
            <a:extLst>
              <a:ext uri="{FF2B5EF4-FFF2-40B4-BE49-F238E27FC236}">
                <a16:creationId xmlns:a16="http://schemas.microsoft.com/office/drawing/2014/main" id="{A547ED50-4AA0-4F63-9967-5730D0F12D8C}"/>
              </a:ext>
            </a:extLst>
          </p:cNvPr>
          <p:cNvGrpSpPr/>
          <p:nvPr userDrawn="1"/>
        </p:nvGrpSpPr>
        <p:grpSpPr>
          <a:xfrm>
            <a:off x="533401" y="677134"/>
            <a:ext cx="4897119" cy="1406448"/>
            <a:chOff x="767773" y="-1878783"/>
            <a:chExt cx="9321767" cy="2677202"/>
          </a:xfrm>
        </p:grpSpPr>
        <p:sp>
          <p:nvSpPr>
            <p:cNvPr id="52" name="Graphic 36">
              <a:extLst>
                <a:ext uri="{FF2B5EF4-FFF2-40B4-BE49-F238E27FC236}">
                  <a16:creationId xmlns:a16="http://schemas.microsoft.com/office/drawing/2014/main" id="{8D200D13-ED11-497E-88E6-0F0D2D10B40D}"/>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53" name="Graphic 36">
              <a:extLst>
                <a:ext uri="{FF2B5EF4-FFF2-40B4-BE49-F238E27FC236}">
                  <a16:creationId xmlns:a16="http://schemas.microsoft.com/office/drawing/2014/main" id="{3C7B647D-DE8D-49E2-B3FE-0C87941EC2F5}"/>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solidFill>
              <a:srgbClr val="3AB5E4"/>
            </a:solidFill>
            <a:ln w="9525" cap="flat">
              <a:noFill/>
              <a:prstDash val="solid"/>
              <a:miter/>
            </a:ln>
          </p:spPr>
          <p:txBody>
            <a:bodyPr rtlCol="0" anchor="ctr"/>
            <a:lstStyle/>
            <a:p>
              <a:endParaRPr lang="nl-NL">
                <a:latin typeface="+mn-lt"/>
              </a:endParaRPr>
            </a:p>
          </p:txBody>
        </p:sp>
        <p:sp>
          <p:nvSpPr>
            <p:cNvPr id="54" name="Vrije vorm: vorm 53">
              <a:extLst>
                <a:ext uri="{FF2B5EF4-FFF2-40B4-BE49-F238E27FC236}">
                  <a16:creationId xmlns:a16="http://schemas.microsoft.com/office/drawing/2014/main" id="{3455FCC4-7C47-4DDF-9EE0-B9736C049B30}"/>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adFill>
              <a:gsLst>
                <a:gs pos="1000">
                  <a:srgbClr val="EA0029"/>
                </a:gs>
                <a:gs pos="99000">
                  <a:srgbClr val="FF8300"/>
                </a:gs>
              </a:gsLst>
              <a:lin ang="0" scaled="1"/>
            </a:gradFill>
            <a:ln w="9525" cap="flat">
              <a:noFill/>
              <a:prstDash val="solid"/>
              <a:miter/>
            </a:ln>
          </p:spPr>
          <p:txBody>
            <a:bodyPr rtlCol="0" anchor="ctr"/>
            <a:lstStyle/>
            <a:p>
              <a:endParaRPr lang="nl-NL">
                <a:latin typeface="+mn-lt"/>
              </a:endParaRPr>
            </a:p>
          </p:txBody>
        </p:sp>
      </p:grpSp>
      <p:sp>
        <p:nvSpPr>
          <p:cNvPr id="10" name="Titel 1">
            <a:extLst>
              <a:ext uri="{FF2B5EF4-FFF2-40B4-BE49-F238E27FC236}">
                <a16:creationId xmlns:a16="http://schemas.microsoft.com/office/drawing/2014/main" id="{61C644AF-C983-491F-9A94-370B83C15ED3}"/>
              </a:ext>
            </a:extLst>
          </p:cNvPr>
          <p:cNvSpPr>
            <a:spLocks noGrp="1"/>
          </p:cNvSpPr>
          <p:nvPr>
            <p:ph type="ctrTitle" hasCustomPrompt="1"/>
          </p:nvPr>
        </p:nvSpPr>
        <p:spPr>
          <a:xfrm>
            <a:off x="1937383" y="2133542"/>
            <a:ext cx="9216000" cy="1094797"/>
          </a:xfrm>
        </p:spPr>
        <p:txBody>
          <a:bodyPr lIns="0" tIns="0" rIns="0" bIns="0" anchor="b">
            <a:normAutofit/>
          </a:bodyPr>
          <a:lstStyle>
            <a:lvl1pPr algn="l">
              <a:defRPr sz="3000">
                <a:latin typeface="+mn-lt"/>
              </a:defRPr>
            </a:lvl1pPr>
          </a:lstStyle>
          <a:p>
            <a:r>
              <a:rPr lang="nl-NL"/>
              <a:t>Titel komt hier</a:t>
            </a:r>
          </a:p>
        </p:txBody>
      </p:sp>
      <p:sp>
        <p:nvSpPr>
          <p:cNvPr id="12" name="Ondertitel 2">
            <a:extLst>
              <a:ext uri="{FF2B5EF4-FFF2-40B4-BE49-F238E27FC236}">
                <a16:creationId xmlns:a16="http://schemas.microsoft.com/office/drawing/2014/main" id="{F70EC4FA-7B90-461C-8AD3-7F50F47A602D}"/>
              </a:ext>
            </a:extLst>
          </p:cNvPr>
          <p:cNvSpPr>
            <a:spLocks noGrp="1"/>
          </p:cNvSpPr>
          <p:nvPr>
            <p:ph type="subTitle" idx="1" hasCustomPrompt="1"/>
          </p:nvPr>
        </p:nvSpPr>
        <p:spPr>
          <a:xfrm>
            <a:off x="1937383" y="3564255"/>
            <a:ext cx="9216000" cy="978917"/>
          </a:xfrm>
        </p:spPr>
        <p:txBody>
          <a:bodyPr lIns="0" tIns="0" rIns="0" bIns="0">
            <a:normAutofit/>
          </a:bodyPr>
          <a:lstStyle>
            <a:lvl1pPr marL="0" indent="0" algn="l">
              <a:buNone/>
              <a:defRPr sz="1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Subtitel komt hier</a:t>
            </a:r>
          </a:p>
        </p:txBody>
      </p:sp>
    </p:spTree>
    <p:extLst>
      <p:ext uri="{BB962C8B-B14F-4D97-AF65-F5344CB8AC3E}">
        <p14:creationId xmlns:p14="http://schemas.microsoft.com/office/powerpoint/2010/main" val="2441600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slide 1">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44" name="Tijdelijke aanduiding voor tekst 43">
            <a:extLst>
              <a:ext uri="{FF2B5EF4-FFF2-40B4-BE49-F238E27FC236}">
                <a16:creationId xmlns:a16="http://schemas.microsoft.com/office/drawing/2014/main" id="{8CC6AE77-28F8-462F-8B5A-65161C9F53F7}"/>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gradFill flip="none" rotWithShape="1">
              <a:gsLst>
                <a:gs pos="1000">
                  <a:srgbClr val="FF001E"/>
                </a:gs>
                <a:gs pos="99000">
                  <a:srgbClr val="FF6A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gradFill flip="none" rotWithShape="1">
              <a:gsLst>
                <a:gs pos="1000">
                  <a:srgbClr val="FF001E"/>
                </a:gs>
                <a:gs pos="99000">
                  <a:srgbClr val="FF6A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4" name="Tijdelijke aanduiding voor tekst 43">
            <a:extLst>
              <a:ext uri="{FF2B5EF4-FFF2-40B4-BE49-F238E27FC236}">
                <a16:creationId xmlns:a16="http://schemas.microsoft.com/office/drawing/2014/main" id="{4893B0E1-EFE5-4C3A-A0D7-8872063ED4B8}"/>
              </a:ext>
            </a:extLst>
          </p:cNvPr>
          <p:cNvSpPr>
            <a:spLocks noGrp="1"/>
          </p:cNvSpPr>
          <p:nvPr>
            <p:ph type="body" sz="quarter" idx="12"/>
          </p:nvPr>
        </p:nvSpPr>
        <p:spPr>
          <a:xfrm>
            <a:off x="6661152"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66" name="Groep 65">
            <a:extLst>
              <a:ext uri="{FF2B5EF4-FFF2-40B4-BE49-F238E27FC236}">
                <a16:creationId xmlns:a16="http://schemas.microsoft.com/office/drawing/2014/main" id="{B306B135-7DA1-4E6B-AF9B-7447C5F8123C}"/>
              </a:ext>
            </a:extLst>
          </p:cNvPr>
          <p:cNvGrpSpPr/>
          <p:nvPr userDrawn="1"/>
        </p:nvGrpSpPr>
        <p:grpSpPr>
          <a:xfrm rot="10800000">
            <a:off x="10858472" y="5720714"/>
            <a:ext cx="770121" cy="770121"/>
            <a:chOff x="10858472" y="5720714"/>
            <a:chExt cx="770121" cy="770121"/>
          </a:xfrm>
        </p:grpSpPr>
        <p:sp>
          <p:nvSpPr>
            <p:cNvPr id="67" name="Graphic 22">
              <a:extLst>
                <a:ext uri="{FF2B5EF4-FFF2-40B4-BE49-F238E27FC236}">
                  <a16:creationId xmlns:a16="http://schemas.microsoft.com/office/drawing/2014/main" id="{4EFD8079-F145-4575-9009-612C8503153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68" name="Graphic 22">
              <a:extLst>
                <a:ext uri="{FF2B5EF4-FFF2-40B4-BE49-F238E27FC236}">
                  <a16:creationId xmlns:a16="http://schemas.microsoft.com/office/drawing/2014/main" id="{0B2E652D-E978-4CBA-9158-4160B2A4E94E}"/>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69" name="Graphic 22">
              <a:extLst>
                <a:ext uri="{FF2B5EF4-FFF2-40B4-BE49-F238E27FC236}">
                  <a16:creationId xmlns:a16="http://schemas.microsoft.com/office/drawing/2014/main" id="{79CC2C56-1C98-4AA2-A9B1-5555631F5F22}"/>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70" name="Vrije vorm: vorm 69">
              <a:extLst>
                <a:ext uri="{FF2B5EF4-FFF2-40B4-BE49-F238E27FC236}">
                  <a16:creationId xmlns:a16="http://schemas.microsoft.com/office/drawing/2014/main" id="{3C79A7E2-27DC-48FB-A88C-DBDF29E7583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spTree>
    <p:extLst>
      <p:ext uri="{BB962C8B-B14F-4D97-AF65-F5344CB8AC3E}">
        <p14:creationId xmlns:p14="http://schemas.microsoft.com/office/powerpoint/2010/main" val="136505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1kolom 2">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chemeClr val="accent1"/>
              </a:gs>
              <a:gs pos="99000">
                <a:schemeClr val="accent2"/>
              </a:gs>
            </a:gsLst>
            <a:lin ang="0" scaled="1"/>
            <a:tileRect/>
          </a:gra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10428432"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11346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slide 2">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FF001E"/>
              </a:gs>
              <a:gs pos="99000">
                <a:srgbClr val="FF6A00"/>
              </a:gs>
            </a:gsLst>
            <a:lin ang="0" scaled="1"/>
            <a:tileRect/>
          </a:gra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3">
            <a:extLst>
              <a:ext uri="{FF2B5EF4-FFF2-40B4-BE49-F238E27FC236}">
                <a16:creationId xmlns:a16="http://schemas.microsoft.com/office/drawing/2014/main" id="{6B2FE3E5-DBF8-4BE9-816F-C24C961271BC}"/>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532898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slide Rood">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rgbClr val="FF001E"/>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3">
            <a:extLst>
              <a:ext uri="{FF2B5EF4-FFF2-40B4-BE49-F238E27FC236}">
                <a16:creationId xmlns:a16="http://schemas.microsoft.com/office/drawing/2014/main" id="{6B2FE3E5-DBF8-4BE9-816F-C24C961271BC}"/>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735906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slide Oranj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rgbClr val="FF6A00"/>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43">
            <a:extLst>
              <a:ext uri="{FF2B5EF4-FFF2-40B4-BE49-F238E27FC236}">
                <a16:creationId xmlns:a16="http://schemas.microsoft.com/office/drawing/2014/main" id="{6B2FE3E5-DBF8-4BE9-816F-C24C961271BC}"/>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88256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slide + afbeelding 1">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287CE96A-5D9D-4BBF-81D5-C88B4D5E0E9B}"/>
              </a:ext>
            </a:extLst>
          </p:cNvPr>
          <p:cNvGrpSpPr/>
          <p:nvPr userDrawn="1"/>
        </p:nvGrpSpPr>
        <p:grpSpPr>
          <a:xfrm rot="10800000">
            <a:off x="10858472" y="5720714"/>
            <a:ext cx="770121" cy="770121"/>
            <a:chOff x="10858472" y="5720714"/>
            <a:chExt cx="770121" cy="770121"/>
          </a:xfrm>
        </p:grpSpPr>
        <p:sp>
          <p:nvSpPr>
            <p:cNvPr id="15" name="Graphic 22">
              <a:extLst>
                <a:ext uri="{FF2B5EF4-FFF2-40B4-BE49-F238E27FC236}">
                  <a16:creationId xmlns:a16="http://schemas.microsoft.com/office/drawing/2014/main" id="{36C4C541-4DDF-4D43-9B82-95494B989F4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70595365-7AF1-4BEC-A129-7997A633A94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7" name="Graphic 22">
              <a:extLst>
                <a:ext uri="{FF2B5EF4-FFF2-40B4-BE49-F238E27FC236}">
                  <a16:creationId xmlns:a16="http://schemas.microsoft.com/office/drawing/2014/main" id="{308AE99A-9FC6-48C2-BEA8-BCF813A13AF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8" name="Vrije vorm: vorm 17">
              <a:extLst>
                <a:ext uri="{FF2B5EF4-FFF2-40B4-BE49-F238E27FC236}">
                  <a16:creationId xmlns:a16="http://schemas.microsoft.com/office/drawing/2014/main" id="{C9387671-383E-4C6D-9231-E387CD9F65C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grpSp>
        <p:nvGrpSpPr>
          <p:cNvPr id="12" name="Groep 11">
            <a:extLst>
              <a:ext uri="{FF2B5EF4-FFF2-40B4-BE49-F238E27FC236}">
                <a16:creationId xmlns:a16="http://schemas.microsoft.com/office/drawing/2014/main" id="{90A32F70-F43B-45D7-ADFB-14B4CC2197EF}"/>
              </a:ext>
            </a:extLst>
          </p:cNvPr>
          <p:cNvGrpSpPr/>
          <p:nvPr userDrawn="1"/>
        </p:nvGrpSpPr>
        <p:grpSpPr>
          <a:xfrm>
            <a:off x="-2775966" y="1"/>
            <a:ext cx="2721101" cy="3794759"/>
            <a:chOff x="-2775966" y="1"/>
            <a:chExt cx="2721101" cy="3794759"/>
          </a:xfrm>
        </p:grpSpPr>
        <p:sp>
          <p:nvSpPr>
            <p:cNvPr id="13" name="Rechthoek: afgeronde hoeken 12">
              <a:extLst>
                <a:ext uri="{FF2B5EF4-FFF2-40B4-BE49-F238E27FC236}">
                  <a16:creationId xmlns:a16="http://schemas.microsoft.com/office/drawing/2014/main" id="{4F7FF339-DA30-4418-98DF-A400FC96B8ED}"/>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9" name="Tekstvak 18">
              <a:extLst>
                <a:ext uri="{FF2B5EF4-FFF2-40B4-BE49-F238E27FC236}">
                  <a16:creationId xmlns:a16="http://schemas.microsoft.com/office/drawing/2014/main" id="{35B1B833-9A56-4694-8334-5CF66A743417}"/>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0" name="Tekstvak 19">
              <a:extLst>
                <a:ext uri="{FF2B5EF4-FFF2-40B4-BE49-F238E27FC236}">
                  <a16:creationId xmlns:a16="http://schemas.microsoft.com/office/drawing/2014/main" id="{EC89ADB5-3AA8-46B1-B8EC-D5DD0D279925}"/>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
        <p:nvSpPr>
          <p:cNvPr id="23" name="Tijdelijke aanduiding voor afbeelding 2">
            <a:extLst>
              <a:ext uri="{FF2B5EF4-FFF2-40B4-BE49-F238E27FC236}">
                <a16:creationId xmlns:a16="http://schemas.microsoft.com/office/drawing/2014/main" id="{DB19F691-0F18-4FB3-8DCF-6B8684F6DE9C}"/>
              </a:ext>
            </a:extLst>
          </p:cNvPr>
          <p:cNvSpPr>
            <a:spLocks noGrp="1"/>
          </p:cNvSpPr>
          <p:nvPr>
            <p:ph type="pic" sz="quarter" idx="12"/>
          </p:nvPr>
        </p:nvSpPr>
        <p:spPr>
          <a:xfrm>
            <a:off x="6661152" y="1800225"/>
            <a:ext cx="4967431"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31" name="Titel 1">
            <a:extLst>
              <a:ext uri="{FF2B5EF4-FFF2-40B4-BE49-F238E27FC236}">
                <a16:creationId xmlns:a16="http://schemas.microsoft.com/office/drawing/2014/main" id="{ECD18A6F-762E-47F2-A436-93BD3BA8AE7C}"/>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32" name="Tijdelijke aanduiding voor tekst 43">
            <a:extLst>
              <a:ext uri="{FF2B5EF4-FFF2-40B4-BE49-F238E27FC236}">
                <a16:creationId xmlns:a16="http://schemas.microsoft.com/office/drawing/2014/main" id="{BBFD2004-F7F0-41DE-BDC2-9D2109C3525B}"/>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33" name="Rechte verbindingslijn 32">
            <a:extLst>
              <a:ext uri="{FF2B5EF4-FFF2-40B4-BE49-F238E27FC236}">
                <a16:creationId xmlns:a16="http://schemas.microsoft.com/office/drawing/2014/main" id="{167A9262-EB89-4504-95E3-FB65BDF89685}"/>
              </a:ext>
            </a:extLst>
          </p:cNvPr>
          <p:cNvCxnSpPr>
            <a:cxnSpLocks/>
          </p:cNvCxnSpPr>
          <p:nvPr userDrawn="1"/>
        </p:nvCxnSpPr>
        <p:spPr>
          <a:xfrm>
            <a:off x="1200150" y="1403876"/>
            <a:ext cx="10428443" cy="0"/>
          </a:xfrm>
          <a:prstGeom prst="line">
            <a:avLst/>
          </a:prstGeom>
          <a:ln w="12700">
            <a:gradFill flip="none" rotWithShape="1">
              <a:gsLst>
                <a:gs pos="1000">
                  <a:srgbClr val="FF001E"/>
                </a:gs>
                <a:gs pos="99000">
                  <a:srgbClr val="FF6A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D1FC5E40-526C-4244-B2A7-A69C1404D6D8}"/>
              </a:ext>
            </a:extLst>
          </p:cNvPr>
          <p:cNvCxnSpPr>
            <a:cxnSpLocks/>
          </p:cNvCxnSpPr>
          <p:nvPr userDrawn="1"/>
        </p:nvCxnSpPr>
        <p:spPr>
          <a:xfrm>
            <a:off x="1200150" y="5576157"/>
            <a:ext cx="10428433" cy="0"/>
          </a:xfrm>
          <a:prstGeom prst="line">
            <a:avLst/>
          </a:prstGeom>
          <a:ln w="12700">
            <a:gradFill flip="none" rotWithShape="1">
              <a:gsLst>
                <a:gs pos="1000">
                  <a:srgbClr val="FF001E"/>
                </a:gs>
                <a:gs pos="99000">
                  <a:srgbClr val="FF6A00"/>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081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slide + afbeelding 2">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FF001E"/>
              </a:gs>
              <a:gs pos="99000">
                <a:srgbClr val="FF6A00"/>
              </a:gs>
            </a:gsLst>
            <a:lin ang="0" scaled="1"/>
            <a:tileRect/>
          </a:gradFill>
          <a:ln w="9146" cap="flat">
            <a:noFill/>
            <a:prstDash val="solid"/>
            <a:miter/>
          </a:ln>
        </p:spPr>
        <p:txBody>
          <a:bodyPr rtlCol="0" anchor="ctr"/>
          <a:lstStyle/>
          <a:p>
            <a:endParaRPr lang="nl-NL">
              <a:latin typeface="+mn-lt"/>
            </a:endParaRPr>
          </a:p>
        </p:txBody>
      </p:sp>
      <p:grpSp>
        <p:nvGrpSpPr>
          <p:cNvPr id="15" name="Groep 14">
            <a:extLst>
              <a:ext uri="{FF2B5EF4-FFF2-40B4-BE49-F238E27FC236}">
                <a16:creationId xmlns:a16="http://schemas.microsoft.com/office/drawing/2014/main" id="{8B511182-DB1E-4B40-988D-BB2A44C13693}"/>
              </a:ext>
            </a:extLst>
          </p:cNvPr>
          <p:cNvGrpSpPr/>
          <p:nvPr userDrawn="1"/>
        </p:nvGrpSpPr>
        <p:grpSpPr>
          <a:xfrm rot="10800000">
            <a:off x="10858472" y="5720714"/>
            <a:ext cx="770121" cy="770121"/>
            <a:chOff x="10858472" y="5720714"/>
            <a:chExt cx="770121" cy="770121"/>
          </a:xfrm>
          <a:solidFill>
            <a:schemeClr val="bg1"/>
          </a:solidFill>
        </p:grpSpPr>
        <p:sp>
          <p:nvSpPr>
            <p:cNvPr id="16" name="Graphic 22">
              <a:extLst>
                <a:ext uri="{FF2B5EF4-FFF2-40B4-BE49-F238E27FC236}">
                  <a16:creationId xmlns:a16="http://schemas.microsoft.com/office/drawing/2014/main" id="{F280C932-B834-4CD5-8760-105F989E726B}"/>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7" name="Graphic 22">
              <a:extLst>
                <a:ext uri="{FF2B5EF4-FFF2-40B4-BE49-F238E27FC236}">
                  <a16:creationId xmlns:a16="http://schemas.microsoft.com/office/drawing/2014/main" id="{FED9A0F1-A0BF-4A40-BB22-B6E4C2682253}"/>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8" name="Graphic 22">
              <a:extLst>
                <a:ext uri="{FF2B5EF4-FFF2-40B4-BE49-F238E27FC236}">
                  <a16:creationId xmlns:a16="http://schemas.microsoft.com/office/drawing/2014/main" id="{AB77391E-E1BB-4C0D-BEF0-659936EABE8C}"/>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9" name="Vrije vorm: vorm 18">
              <a:extLst>
                <a:ext uri="{FF2B5EF4-FFF2-40B4-BE49-F238E27FC236}">
                  <a16:creationId xmlns:a16="http://schemas.microsoft.com/office/drawing/2014/main" id="{CDADF88B-25CE-41A7-A2C5-3D78484E41F1}"/>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22" name="Tijdelijke aanduiding voor afbeelding 2">
            <a:extLst>
              <a:ext uri="{FF2B5EF4-FFF2-40B4-BE49-F238E27FC236}">
                <a16:creationId xmlns:a16="http://schemas.microsoft.com/office/drawing/2014/main" id="{955C215E-4FB0-45FD-B96F-23C5B1A70FAB}"/>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23" name="Titel 1">
            <a:extLst>
              <a:ext uri="{FF2B5EF4-FFF2-40B4-BE49-F238E27FC236}">
                <a16:creationId xmlns:a16="http://schemas.microsoft.com/office/drawing/2014/main" id="{6B8C05CD-49BC-4FC4-B33F-CD689A995204}"/>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28" name="Rechte verbindingslijn 27">
            <a:extLst>
              <a:ext uri="{FF2B5EF4-FFF2-40B4-BE49-F238E27FC236}">
                <a16:creationId xmlns:a16="http://schemas.microsoft.com/office/drawing/2014/main" id="{DFD60963-2F9F-48E0-A35B-520C3637D6A8}"/>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F1764A53-9EF4-4339-B5FF-C3FBB2B76186}"/>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ijdelijke aanduiding voor tekst 43">
            <a:extLst>
              <a:ext uri="{FF2B5EF4-FFF2-40B4-BE49-F238E27FC236}">
                <a16:creationId xmlns:a16="http://schemas.microsoft.com/office/drawing/2014/main" id="{BDB31207-EF43-4687-B2D6-9B7388DEBC06}"/>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31" name="Groep 30">
            <a:extLst>
              <a:ext uri="{FF2B5EF4-FFF2-40B4-BE49-F238E27FC236}">
                <a16:creationId xmlns:a16="http://schemas.microsoft.com/office/drawing/2014/main" id="{27A466BF-6AC4-4A60-B480-1FE95EF69F90}"/>
              </a:ext>
            </a:extLst>
          </p:cNvPr>
          <p:cNvGrpSpPr/>
          <p:nvPr userDrawn="1"/>
        </p:nvGrpSpPr>
        <p:grpSpPr>
          <a:xfrm>
            <a:off x="-2775966" y="1"/>
            <a:ext cx="2721101" cy="3794759"/>
            <a:chOff x="-2775966" y="1"/>
            <a:chExt cx="2721101" cy="3794759"/>
          </a:xfrm>
        </p:grpSpPr>
        <p:sp>
          <p:nvSpPr>
            <p:cNvPr id="32" name="Rechthoek: afgeronde hoeken 31">
              <a:extLst>
                <a:ext uri="{FF2B5EF4-FFF2-40B4-BE49-F238E27FC236}">
                  <a16:creationId xmlns:a16="http://schemas.microsoft.com/office/drawing/2014/main" id="{7B4DA5E0-8520-4363-BF65-797C43335629}"/>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33" name="Tekstvak 32">
              <a:extLst>
                <a:ext uri="{FF2B5EF4-FFF2-40B4-BE49-F238E27FC236}">
                  <a16:creationId xmlns:a16="http://schemas.microsoft.com/office/drawing/2014/main" id="{634D793E-FD58-4171-97EB-BA5B5A3D050C}"/>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34" name="Tekstvak 33">
              <a:extLst>
                <a:ext uri="{FF2B5EF4-FFF2-40B4-BE49-F238E27FC236}">
                  <a16:creationId xmlns:a16="http://schemas.microsoft.com/office/drawing/2014/main" id="{208BBB88-94B3-40A0-B3A6-3ABA62FB8756}"/>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434611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 slide + afbeelding Rood">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rgbClr val="FF001E"/>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jdelijke aanduiding voor afbeelding 2">
            <a:extLst>
              <a:ext uri="{FF2B5EF4-FFF2-40B4-BE49-F238E27FC236}">
                <a16:creationId xmlns:a16="http://schemas.microsoft.com/office/drawing/2014/main" id="{066DDF7F-C142-4A45-A3B0-AC733D1DD7D0}"/>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16" name="Tijdelijke aanduiding voor tekst 43">
            <a:extLst>
              <a:ext uri="{FF2B5EF4-FFF2-40B4-BE49-F238E27FC236}">
                <a16:creationId xmlns:a16="http://schemas.microsoft.com/office/drawing/2014/main" id="{6F68A539-A051-4A4F-8EFF-A1D1E88FC38D}"/>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994993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slide + afbeelding Oranje">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rgbClr val="FF6A00"/>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jdelijke aanduiding voor afbeelding 2">
            <a:extLst>
              <a:ext uri="{FF2B5EF4-FFF2-40B4-BE49-F238E27FC236}">
                <a16:creationId xmlns:a16="http://schemas.microsoft.com/office/drawing/2014/main" id="{4C445843-7CB1-4FF5-AB5D-2CEDEFF498E4}"/>
              </a:ext>
            </a:extLst>
          </p:cNvPr>
          <p:cNvSpPr>
            <a:spLocks noGrp="1"/>
          </p:cNvSpPr>
          <p:nvPr>
            <p:ph type="pic" sz="quarter" idx="12"/>
          </p:nvPr>
        </p:nvSpPr>
        <p:spPr>
          <a:xfrm>
            <a:off x="6654269" y="1800225"/>
            <a:ext cx="4974313"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sp>
        <p:nvSpPr>
          <p:cNvPr id="16" name="Tijdelijke aanduiding voor tekst 43">
            <a:extLst>
              <a:ext uri="{FF2B5EF4-FFF2-40B4-BE49-F238E27FC236}">
                <a16:creationId xmlns:a16="http://schemas.microsoft.com/office/drawing/2014/main" id="{AA9BF167-0BB6-410F-97C2-7E7F7DAB115B}"/>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2960953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slide 3">
    <p:spTree>
      <p:nvGrpSpPr>
        <p:cNvPr id="1" name=""/>
        <p:cNvGrpSpPr/>
        <p:nvPr/>
      </p:nvGrpSpPr>
      <p:grpSpPr>
        <a:xfrm>
          <a:off x="0" y="0"/>
          <a:ext cx="0" cy="0"/>
          <a:chOff x="0" y="0"/>
          <a:chExt cx="0" cy="0"/>
        </a:xfrm>
      </p:grpSpPr>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 name="Groep 9">
            <a:extLst>
              <a:ext uri="{FF2B5EF4-FFF2-40B4-BE49-F238E27FC236}">
                <a16:creationId xmlns:a16="http://schemas.microsoft.com/office/drawing/2014/main" id="{9803325A-1C0E-4E55-9360-CF921717A645}"/>
              </a:ext>
            </a:extLst>
          </p:cNvPr>
          <p:cNvGrpSpPr/>
          <p:nvPr userDrawn="1"/>
        </p:nvGrpSpPr>
        <p:grpSpPr>
          <a:xfrm rot="10800000">
            <a:off x="10858472" y="5720714"/>
            <a:ext cx="770121" cy="770121"/>
            <a:chOff x="10858472" y="5720714"/>
            <a:chExt cx="770121" cy="770121"/>
          </a:xfrm>
        </p:grpSpPr>
        <p:sp>
          <p:nvSpPr>
            <p:cNvPr id="11" name="Graphic 22">
              <a:extLst>
                <a:ext uri="{FF2B5EF4-FFF2-40B4-BE49-F238E27FC236}">
                  <a16:creationId xmlns:a16="http://schemas.microsoft.com/office/drawing/2014/main" id="{CB04D278-86D3-4745-8EAF-55233F9AAFBC}"/>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2" name="Graphic 22">
              <a:extLst>
                <a:ext uri="{FF2B5EF4-FFF2-40B4-BE49-F238E27FC236}">
                  <a16:creationId xmlns:a16="http://schemas.microsoft.com/office/drawing/2014/main" id="{0804635B-B702-4893-9151-CBDC1592DC11}"/>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3" name="Graphic 22">
              <a:extLst>
                <a:ext uri="{FF2B5EF4-FFF2-40B4-BE49-F238E27FC236}">
                  <a16:creationId xmlns:a16="http://schemas.microsoft.com/office/drawing/2014/main" id="{9C1377AB-DB7E-4179-A2AA-D2E4C9ACC2BE}"/>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4" name="Vrije vorm: vorm 13">
              <a:extLst>
                <a:ext uri="{FF2B5EF4-FFF2-40B4-BE49-F238E27FC236}">
                  <a16:creationId xmlns:a16="http://schemas.microsoft.com/office/drawing/2014/main" id="{3BAB6ED8-0A80-42A9-9343-B462E38B57B7}"/>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sp>
        <p:nvSpPr>
          <p:cNvPr id="17" name="Titel 1">
            <a:extLst>
              <a:ext uri="{FF2B5EF4-FFF2-40B4-BE49-F238E27FC236}">
                <a16:creationId xmlns:a16="http://schemas.microsoft.com/office/drawing/2014/main" id="{A4441BD3-F3A4-4EAA-B0C4-829C3C2A3948}"/>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15" name="Tijdelijke aanduiding voor tekst 43">
            <a:extLst>
              <a:ext uri="{FF2B5EF4-FFF2-40B4-BE49-F238E27FC236}">
                <a16:creationId xmlns:a16="http://schemas.microsoft.com/office/drawing/2014/main" id="{EA79AAB6-9AAC-4FB4-B365-404709BA3BA3}"/>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6" name="Tijdelijke aanduiding voor tekst 43">
            <a:extLst>
              <a:ext uri="{FF2B5EF4-FFF2-40B4-BE49-F238E27FC236}">
                <a16:creationId xmlns:a16="http://schemas.microsoft.com/office/drawing/2014/main" id="{A3F6FBED-A29C-4BF5-9C6F-81791FE62657}"/>
              </a:ext>
            </a:extLst>
          </p:cNvPr>
          <p:cNvSpPr>
            <a:spLocks noGrp="1"/>
          </p:cNvSpPr>
          <p:nvPr>
            <p:ph type="body" sz="quarter" idx="12"/>
          </p:nvPr>
        </p:nvSpPr>
        <p:spPr>
          <a:xfrm>
            <a:off x="6661152"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1007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slide 4">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ep 24">
            <a:extLst>
              <a:ext uri="{FF2B5EF4-FFF2-40B4-BE49-F238E27FC236}">
                <a16:creationId xmlns:a16="http://schemas.microsoft.com/office/drawing/2014/main" id="{E6142D0A-F0E4-43D8-B50D-060316D93AE3}"/>
              </a:ext>
            </a:extLst>
          </p:cNvPr>
          <p:cNvGrpSpPr/>
          <p:nvPr userDrawn="1"/>
        </p:nvGrpSpPr>
        <p:grpSpPr>
          <a:xfrm rot="10800000">
            <a:off x="10858472" y="5720714"/>
            <a:ext cx="770121" cy="770121"/>
            <a:chOff x="10858472" y="5720714"/>
            <a:chExt cx="770121" cy="770121"/>
          </a:xfrm>
          <a:solidFill>
            <a:schemeClr val="bg1"/>
          </a:solidFill>
        </p:grpSpPr>
        <p:sp>
          <p:nvSpPr>
            <p:cNvPr id="26" name="Graphic 22">
              <a:extLst>
                <a:ext uri="{FF2B5EF4-FFF2-40B4-BE49-F238E27FC236}">
                  <a16:creationId xmlns:a16="http://schemas.microsoft.com/office/drawing/2014/main" id="{EA61A8F1-2699-4A63-8C25-86987E877E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7" name="Graphic 22">
              <a:extLst>
                <a:ext uri="{FF2B5EF4-FFF2-40B4-BE49-F238E27FC236}">
                  <a16:creationId xmlns:a16="http://schemas.microsoft.com/office/drawing/2014/main" id="{10FDEFD4-C13C-491A-8F45-223E45EB8631}"/>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8" name="Graphic 22">
              <a:extLst>
                <a:ext uri="{FF2B5EF4-FFF2-40B4-BE49-F238E27FC236}">
                  <a16:creationId xmlns:a16="http://schemas.microsoft.com/office/drawing/2014/main" id="{233871B3-8ED9-4152-9EA1-B4AF5C5EA6D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9" name="Vrije vorm: vorm 28">
              <a:extLst>
                <a:ext uri="{FF2B5EF4-FFF2-40B4-BE49-F238E27FC236}">
                  <a16:creationId xmlns:a16="http://schemas.microsoft.com/office/drawing/2014/main" id="{A3B680C3-F174-4C72-9FA8-12B93F027941}"/>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tel 1">
            <a:extLst>
              <a:ext uri="{FF2B5EF4-FFF2-40B4-BE49-F238E27FC236}">
                <a16:creationId xmlns:a16="http://schemas.microsoft.com/office/drawing/2014/main" id="{C6AA2FAA-6D31-4A79-A856-400D081C40A4}"/>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sp>
        <p:nvSpPr>
          <p:cNvPr id="18" name="Tijdelijke aanduiding voor tekst 43">
            <a:extLst>
              <a:ext uri="{FF2B5EF4-FFF2-40B4-BE49-F238E27FC236}">
                <a16:creationId xmlns:a16="http://schemas.microsoft.com/office/drawing/2014/main" id="{7626E57A-C7B2-4529-B370-55DC63377609}"/>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9" name="Tijdelijke aanduiding voor tekst 43">
            <a:extLst>
              <a:ext uri="{FF2B5EF4-FFF2-40B4-BE49-F238E27FC236}">
                <a16:creationId xmlns:a16="http://schemas.microsoft.com/office/drawing/2014/main" id="{60289E77-65D6-48E8-AE0D-61E35C488DF2}"/>
              </a:ext>
            </a:extLst>
          </p:cNvPr>
          <p:cNvSpPr>
            <a:spLocks noGrp="1"/>
          </p:cNvSpPr>
          <p:nvPr>
            <p:ph type="body" sz="quarter" idx="12"/>
          </p:nvPr>
        </p:nvSpPr>
        <p:spPr>
          <a:xfrm>
            <a:off x="6654269" y="1799625"/>
            <a:ext cx="4967431"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69787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slide + afbeelding 3">
    <p:spTree>
      <p:nvGrpSpPr>
        <p:cNvPr id="1" name=""/>
        <p:cNvGrpSpPr/>
        <p:nvPr/>
      </p:nvGrpSpPr>
      <p:grpSpPr>
        <a:xfrm>
          <a:off x="0" y="0"/>
          <a:ext cx="0" cy="0"/>
          <a:chOff x="0" y="0"/>
          <a:chExt cx="0" cy="0"/>
        </a:xfrm>
      </p:grpSpPr>
      <p:sp>
        <p:nvSpPr>
          <p:cNvPr id="10" name="Tijdelijke aanduiding voor afbeelding 2">
            <a:extLst>
              <a:ext uri="{FF2B5EF4-FFF2-40B4-BE49-F238E27FC236}">
                <a16:creationId xmlns:a16="http://schemas.microsoft.com/office/drawing/2014/main" id="{E376BC09-1A9D-4FC9-B56E-25451182E58A}"/>
              </a:ext>
            </a:extLst>
          </p:cNvPr>
          <p:cNvSpPr>
            <a:spLocks noGrp="1"/>
          </p:cNvSpPr>
          <p:nvPr>
            <p:ph type="pic" sz="quarter" idx="12"/>
          </p:nvPr>
        </p:nvSpPr>
        <p:spPr>
          <a:xfrm>
            <a:off x="6661152" y="1800225"/>
            <a:ext cx="4967431"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16" name="Groep 15">
            <a:extLst>
              <a:ext uri="{FF2B5EF4-FFF2-40B4-BE49-F238E27FC236}">
                <a16:creationId xmlns:a16="http://schemas.microsoft.com/office/drawing/2014/main" id="{52F8D04B-D84A-4D7C-9EBA-75209A2A1243}"/>
              </a:ext>
            </a:extLst>
          </p:cNvPr>
          <p:cNvGrpSpPr/>
          <p:nvPr userDrawn="1"/>
        </p:nvGrpSpPr>
        <p:grpSpPr>
          <a:xfrm rot="10800000">
            <a:off x="10858472" y="5720714"/>
            <a:ext cx="770121" cy="770121"/>
            <a:chOff x="10858472" y="5720714"/>
            <a:chExt cx="770121" cy="770121"/>
          </a:xfrm>
        </p:grpSpPr>
        <p:sp>
          <p:nvSpPr>
            <p:cNvPr id="17" name="Graphic 22">
              <a:extLst>
                <a:ext uri="{FF2B5EF4-FFF2-40B4-BE49-F238E27FC236}">
                  <a16:creationId xmlns:a16="http://schemas.microsoft.com/office/drawing/2014/main" id="{00466795-7F95-40B9-AB73-AB888FCAD19F}"/>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8" name="Graphic 22">
              <a:extLst>
                <a:ext uri="{FF2B5EF4-FFF2-40B4-BE49-F238E27FC236}">
                  <a16:creationId xmlns:a16="http://schemas.microsoft.com/office/drawing/2014/main" id="{F53AC6F1-CA85-4447-BC0B-751AB52C1888}"/>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9" name="Graphic 22">
              <a:extLst>
                <a:ext uri="{FF2B5EF4-FFF2-40B4-BE49-F238E27FC236}">
                  <a16:creationId xmlns:a16="http://schemas.microsoft.com/office/drawing/2014/main" id="{7D8FD342-A754-4823-86FC-314C10482638}"/>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0" name="Vrije vorm: vorm 19">
              <a:extLst>
                <a:ext uri="{FF2B5EF4-FFF2-40B4-BE49-F238E27FC236}">
                  <a16:creationId xmlns:a16="http://schemas.microsoft.com/office/drawing/2014/main" id="{F84F76BB-F84F-4588-8124-140B20B474E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cxnSp>
        <p:nvCxnSpPr>
          <p:cNvPr id="23" name="Rechte verbindingslijn 22">
            <a:extLst>
              <a:ext uri="{FF2B5EF4-FFF2-40B4-BE49-F238E27FC236}">
                <a16:creationId xmlns:a16="http://schemas.microsoft.com/office/drawing/2014/main" id="{981FB027-1A90-4738-86B8-D44996154B85}"/>
              </a:ext>
            </a:extLst>
          </p:cNvPr>
          <p:cNvCxnSpPr>
            <a:cxnSpLocks/>
          </p:cNvCxnSpPr>
          <p:nvPr userDrawn="1"/>
        </p:nvCxnSpPr>
        <p:spPr>
          <a:xfrm>
            <a:off x="1200150" y="1403876"/>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6AEA4D6-2F33-4422-8AF7-941E670C018B}"/>
              </a:ext>
            </a:extLst>
          </p:cNvPr>
          <p:cNvCxnSpPr>
            <a:cxnSpLocks/>
          </p:cNvCxnSpPr>
          <p:nvPr userDrawn="1"/>
        </p:nvCxnSpPr>
        <p:spPr>
          <a:xfrm>
            <a:off x="1200150" y="5576157"/>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7" name="Titel 1">
            <a:extLst>
              <a:ext uri="{FF2B5EF4-FFF2-40B4-BE49-F238E27FC236}">
                <a16:creationId xmlns:a16="http://schemas.microsoft.com/office/drawing/2014/main" id="{50AEFF13-5351-48F2-B8C4-DBB6B5F7E117}"/>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28" name="Tijdelijke aanduiding voor tekst 43">
            <a:extLst>
              <a:ext uri="{FF2B5EF4-FFF2-40B4-BE49-F238E27FC236}">
                <a16:creationId xmlns:a16="http://schemas.microsoft.com/office/drawing/2014/main" id="{C1C9A88C-5FD7-4BCD-B787-EA46B90FC866}"/>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21" name="Groep 20">
            <a:extLst>
              <a:ext uri="{FF2B5EF4-FFF2-40B4-BE49-F238E27FC236}">
                <a16:creationId xmlns:a16="http://schemas.microsoft.com/office/drawing/2014/main" id="{30AD85E6-BC51-4EFA-A22F-4A7B4718CC73}"/>
              </a:ext>
            </a:extLst>
          </p:cNvPr>
          <p:cNvGrpSpPr/>
          <p:nvPr userDrawn="1"/>
        </p:nvGrpSpPr>
        <p:grpSpPr>
          <a:xfrm>
            <a:off x="-2775966" y="1"/>
            <a:ext cx="2721101" cy="3794759"/>
            <a:chOff x="-2775966" y="1"/>
            <a:chExt cx="2721101" cy="3794759"/>
          </a:xfrm>
        </p:grpSpPr>
        <p:sp>
          <p:nvSpPr>
            <p:cNvPr id="22" name="Rechthoek: afgeronde hoeken 21">
              <a:extLst>
                <a:ext uri="{FF2B5EF4-FFF2-40B4-BE49-F238E27FC236}">
                  <a16:creationId xmlns:a16="http://schemas.microsoft.com/office/drawing/2014/main" id="{2BED6C0E-9597-4B9C-AE7F-DB0F4C1EB179}"/>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4" name="Tekstvak 23">
              <a:extLst>
                <a:ext uri="{FF2B5EF4-FFF2-40B4-BE49-F238E27FC236}">
                  <a16:creationId xmlns:a16="http://schemas.microsoft.com/office/drawing/2014/main" id="{5A84B7AF-309D-4784-A231-750688AEE2F3}"/>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5" name="Tekstvak 24">
              <a:extLst>
                <a:ext uri="{FF2B5EF4-FFF2-40B4-BE49-F238E27FC236}">
                  <a16:creationId xmlns:a16="http://schemas.microsoft.com/office/drawing/2014/main" id="{93352827-CD51-48A8-B6F5-524DF157912E}"/>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3637546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1kolom 3">
    <p:spTree>
      <p:nvGrpSpPr>
        <p:cNvPr id="1" name=""/>
        <p:cNvGrpSpPr/>
        <p:nvPr/>
      </p:nvGrpSpPr>
      <p:grpSpPr>
        <a:xfrm>
          <a:off x="0" y="0"/>
          <a:ext cx="0" cy="0"/>
          <a:chOff x="0" y="0"/>
          <a:chExt cx="0" cy="0"/>
        </a:xfrm>
      </p:grpSpPr>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gradFill flip="none" rotWithShape="1">
              <a:gsLst>
                <a:gs pos="1000">
                  <a:srgbClr val="3AB5E4"/>
                </a:gs>
                <a:gs pos="99000">
                  <a:srgbClr val="3AB5E4"/>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0" name="Groep 9">
            <a:extLst>
              <a:ext uri="{FF2B5EF4-FFF2-40B4-BE49-F238E27FC236}">
                <a16:creationId xmlns:a16="http://schemas.microsoft.com/office/drawing/2014/main" id="{9803325A-1C0E-4E55-9360-CF921717A645}"/>
              </a:ext>
            </a:extLst>
          </p:cNvPr>
          <p:cNvGrpSpPr/>
          <p:nvPr userDrawn="1"/>
        </p:nvGrpSpPr>
        <p:grpSpPr>
          <a:xfrm rot="10800000">
            <a:off x="10858472" y="5720714"/>
            <a:ext cx="770121" cy="770121"/>
            <a:chOff x="10858472" y="5720714"/>
            <a:chExt cx="770121" cy="770121"/>
          </a:xfrm>
        </p:grpSpPr>
        <p:sp>
          <p:nvSpPr>
            <p:cNvPr id="11" name="Graphic 22">
              <a:extLst>
                <a:ext uri="{FF2B5EF4-FFF2-40B4-BE49-F238E27FC236}">
                  <a16:creationId xmlns:a16="http://schemas.microsoft.com/office/drawing/2014/main" id="{CB04D278-86D3-4745-8EAF-55233F9AAFBC}"/>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12" name="Graphic 22">
              <a:extLst>
                <a:ext uri="{FF2B5EF4-FFF2-40B4-BE49-F238E27FC236}">
                  <a16:creationId xmlns:a16="http://schemas.microsoft.com/office/drawing/2014/main" id="{0804635B-B702-4893-9151-CBDC1592DC11}"/>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3" name="Graphic 22">
              <a:extLst>
                <a:ext uri="{FF2B5EF4-FFF2-40B4-BE49-F238E27FC236}">
                  <a16:creationId xmlns:a16="http://schemas.microsoft.com/office/drawing/2014/main" id="{9C1377AB-DB7E-4179-A2AA-D2E4C9ACC2BE}"/>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14" name="Vrije vorm: vorm 13">
              <a:extLst>
                <a:ext uri="{FF2B5EF4-FFF2-40B4-BE49-F238E27FC236}">
                  <a16:creationId xmlns:a16="http://schemas.microsoft.com/office/drawing/2014/main" id="{3BAB6ED8-0A80-42A9-9343-B462E38B57B7}"/>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sp>
        <p:nvSpPr>
          <p:cNvPr id="17" name="Titel 1">
            <a:extLst>
              <a:ext uri="{FF2B5EF4-FFF2-40B4-BE49-F238E27FC236}">
                <a16:creationId xmlns:a16="http://schemas.microsoft.com/office/drawing/2014/main" id="{A4441BD3-F3A4-4EAA-B0C4-829C3C2A3948}"/>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15" name="Tijdelijke aanduiding voor tekst 43">
            <a:extLst>
              <a:ext uri="{FF2B5EF4-FFF2-40B4-BE49-F238E27FC236}">
                <a16:creationId xmlns:a16="http://schemas.microsoft.com/office/drawing/2014/main" id="{EA79AAB6-9AAC-4FB4-B365-404709BA3BA3}"/>
              </a:ext>
            </a:extLst>
          </p:cNvPr>
          <p:cNvSpPr>
            <a:spLocks noGrp="1"/>
          </p:cNvSpPr>
          <p:nvPr>
            <p:ph type="body" sz="quarter" idx="10"/>
          </p:nvPr>
        </p:nvSpPr>
        <p:spPr>
          <a:xfrm>
            <a:off x="1200149" y="1799625"/>
            <a:ext cx="10428433"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05864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slide + afbeelding 4">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grpSp>
        <p:nvGrpSpPr>
          <p:cNvPr id="26" name="Groep 25">
            <a:extLst>
              <a:ext uri="{FF2B5EF4-FFF2-40B4-BE49-F238E27FC236}">
                <a16:creationId xmlns:a16="http://schemas.microsoft.com/office/drawing/2014/main" id="{B1910413-BF67-435D-B69B-A1A4EB6743A3}"/>
              </a:ext>
            </a:extLst>
          </p:cNvPr>
          <p:cNvGrpSpPr/>
          <p:nvPr userDrawn="1"/>
        </p:nvGrpSpPr>
        <p:grpSpPr>
          <a:xfrm rot="10800000">
            <a:off x="10858472" y="5720714"/>
            <a:ext cx="770121" cy="770121"/>
            <a:chOff x="10858472" y="5720714"/>
            <a:chExt cx="770121" cy="770121"/>
          </a:xfrm>
          <a:solidFill>
            <a:schemeClr val="bg1"/>
          </a:solidFill>
        </p:grpSpPr>
        <p:sp>
          <p:nvSpPr>
            <p:cNvPr id="27" name="Graphic 22">
              <a:extLst>
                <a:ext uri="{FF2B5EF4-FFF2-40B4-BE49-F238E27FC236}">
                  <a16:creationId xmlns:a16="http://schemas.microsoft.com/office/drawing/2014/main" id="{4772F3B1-2E5C-48E0-BBAC-10850529130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8" name="Graphic 22">
              <a:extLst>
                <a:ext uri="{FF2B5EF4-FFF2-40B4-BE49-F238E27FC236}">
                  <a16:creationId xmlns:a16="http://schemas.microsoft.com/office/drawing/2014/main" id="{68723DA3-D57A-4E7C-B6DE-26F5405790F9}"/>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9" name="Graphic 22">
              <a:extLst>
                <a:ext uri="{FF2B5EF4-FFF2-40B4-BE49-F238E27FC236}">
                  <a16:creationId xmlns:a16="http://schemas.microsoft.com/office/drawing/2014/main" id="{1F043B4E-F09F-4086-9B60-CF868774DFC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30" name="Vrije vorm: vorm 29">
              <a:extLst>
                <a:ext uri="{FF2B5EF4-FFF2-40B4-BE49-F238E27FC236}">
                  <a16:creationId xmlns:a16="http://schemas.microsoft.com/office/drawing/2014/main" id="{E1E46733-9051-4569-AB1F-193C999872B8}"/>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8" name="Tijdelijke aanduiding voor afbeelding 2">
            <a:extLst>
              <a:ext uri="{FF2B5EF4-FFF2-40B4-BE49-F238E27FC236}">
                <a16:creationId xmlns:a16="http://schemas.microsoft.com/office/drawing/2014/main" id="{ADC6F545-970C-4BFB-8E3F-67684890134E}"/>
              </a:ext>
            </a:extLst>
          </p:cNvPr>
          <p:cNvSpPr>
            <a:spLocks noGrp="1"/>
          </p:cNvSpPr>
          <p:nvPr>
            <p:ph type="pic" sz="quarter" idx="12"/>
          </p:nvPr>
        </p:nvSpPr>
        <p:spPr>
          <a:xfrm>
            <a:off x="6661153" y="1800225"/>
            <a:ext cx="4967430" cy="337820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cxnSp>
        <p:nvCxnSpPr>
          <p:cNvPr id="20" name="Rechte verbindingslijn 19">
            <a:extLst>
              <a:ext uri="{FF2B5EF4-FFF2-40B4-BE49-F238E27FC236}">
                <a16:creationId xmlns:a16="http://schemas.microsoft.com/office/drawing/2014/main" id="{28630335-08A5-41EB-9EBD-2C22763D4F9F}"/>
              </a:ext>
            </a:extLst>
          </p:cNvPr>
          <p:cNvCxnSpPr>
            <a:cxnSpLocks/>
          </p:cNvCxnSpPr>
          <p:nvPr userDrawn="1"/>
        </p:nvCxnSpPr>
        <p:spPr>
          <a:xfrm>
            <a:off x="1200150" y="1403876"/>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D546C49B-4B20-458D-8CF5-EFB8F2D9B4B7}"/>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el 1">
            <a:extLst>
              <a:ext uri="{FF2B5EF4-FFF2-40B4-BE49-F238E27FC236}">
                <a16:creationId xmlns:a16="http://schemas.microsoft.com/office/drawing/2014/main" id="{DE501A49-0354-4A67-9B62-EC4DB1344C22}"/>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sp>
        <p:nvSpPr>
          <p:cNvPr id="31" name="Tijdelijke aanduiding voor tekst 43">
            <a:extLst>
              <a:ext uri="{FF2B5EF4-FFF2-40B4-BE49-F238E27FC236}">
                <a16:creationId xmlns:a16="http://schemas.microsoft.com/office/drawing/2014/main" id="{DB9BD547-C264-4BC0-91F3-70DBFCE68540}"/>
              </a:ext>
            </a:extLst>
          </p:cNvPr>
          <p:cNvSpPr>
            <a:spLocks noGrp="1"/>
          </p:cNvSpPr>
          <p:nvPr>
            <p:ph type="body" sz="quarter" idx="10"/>
          </p:nvPr>
        </p:nvSpPr>
        <p:spPr>
          <a:xfrm>
            <a:off x="1200150" y="1799625"/>
            <a:ext cx="4967430"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9" name="Groep 18">
            <a:extLst>
              <a:ext uri="{FF2B5EF4-FFF2-40B4-BE49-F238E27FC236}">
                <a16:creationId xmlns:a16="http://schemas.microsoft.com/office/drawing/2014/main" id="{87618008-C71F-44C7-B782-B0CD0976DFC8}"/>
              </a:ext>
            </a:extLst>
          </p:cNvPr>
          <p:cNvGrpSpPr/>
          <p:nvPr userDrawn="1"/>
        </p:nvGrpSpPr>
        <p:grpSpPr>
          <a:xfrm>
            <a:off x="-2775966" y="1"/>
            <a:ext cx="2721101" cy="3794759"/>
            <a:chOff x="-2775966" y="1"/>
            <a:chExt cx="2721101" cy="3794759"/>
          </a:xfrm>
        </p:grpSpPr>
        <p:sp>
          <p:nvSpPr>
            <p:cNvPr id="22" name="Rechthoek: afgeronde hoeken 21">
              <a:extLst>
                <a:ext uri="{FF2B5EF4-FFF2-40B4-BE49-F238E27FC236}">
                  <a16:creationId xmlns:a16="http://schemas.microsoft.com/office/drawing/2014/main" id="{D66EE6B5-D8B8-46F4-A867-9C00C1C73189}"/>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3" name="Tekstvak 22">
              <a:extLst>
                <a:ext uri="{FF2B5EF4-FFF2-40B4-BE49-F238E27FC236}">
                  <a16:creationId xmlns:a16="http://schemas.microsoft.com/office/drawing/2014/main" id="{76982FF0-07B3-48FB-9336-74EC024FB4B3}"/>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4" name="Tekstvak 23">
              <a:extLst>
                <a:ext uri="{FF2B5EF4-FFF2-40B4-BE49-F238E27FC236}">
                  <a16:creationId xmlns:a16="http://schemas.microsoft.com/office/drawing/2014/main" id="{E1A2D12B-4B8A-4517-BA5C-9A24EF1F4287}"/>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4291186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beelding slide 1">
    <p:spTree>
      <p:nvGrpSpPr>
        <p:cNvPr id="1" name=""/>
        <p:cNvGrpSpPr/>
        <p:nvPr/>
      </p:nvGrpSpPr>
      <p:grpSpPr>
        <a:xfrm>
          <a:off x="0" y="0"/>
          <a:ext cx="0" cy="0"/>
          <a:chOff x="0" y="0"/>
          <a:chExt cx="0" cy="0"/>
        </a:xfrm>
      </p:grpSpPr>
      <p:sp>
        <p:nvSpPr>
          <p:cNvPr id="19" name="Tijdelijke aanduiding voor afbeelding 2">
            <a:extLst>
              <a:ext uri="{FF2B5EF4-FFF2-40B4-BE49-F238E27FC236}">
                <a16:creationId xmlns:a16="http://schemas.microsoft.com/office/drawing/2014/main" id="{195DEDBC-65E7-427A-A20F-C85D608441F5}"/>
              </a:ext>
            </a:extLst>
          </p:cNvPr>
          <p:cNvSpPr>
            <a:spLocks noGrp="1"/>
          </p:cNvSpPr>
          <p:nvPr>
            <p:ph type="pic" sz="quarter" idx="12"/>
          </p:nvPr>
        </p:nvSpPr>
        <p:spPr>
          <a:xfrm>
            <a:off x="1977081" y="993529"/>
            <a:ext cx="8237836" cy="487094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29" name="Groep 28">
            <a:extLst>
              <a:ext uri="{FF2B5EF4-FFF2-40B4-BE49-F238E27FC236}">
                <a16:creationId xmlns:a16="http://schemas.microsoft.com/office/drawing/2014/main" id="{0DEDEB6E-202C-428C-A6CE-82D6CEDB8AA2}"/>
              </a:ext>
            </a:extLst>
          </p:cNvPr>
          <p:cNvGrpSpPr/>
          <p:nvPr userDrawn="1"/>
        </p:nvGrpSpPr>
        <p:grpSpPr>
          <a:xfrm rot="10800000">
            <a:off x="10858472" y="5720714"/>
            <a:ext cx="770121" cy="770121"/>
            <a:chOff x="10858472" y="5720714"/>
            <a:chExt cx="770121" cy="770121"/>
          </a:xfrm>
        </p:grpSpPr>
        <p:sp>
          <p:nvSpPr>
            <p:cNvPr id="24" name="Graphic 22">
              <a:extLst>
                <a:ext uri="{FF2B5EF4-FFF2-40B4-BE49-F238E27FC236}">
                  <a16:creationId xmlns:a16="http://schemas.microsoft.com/office/drawing/2014/main" id="{C4F611B6-02A1-4650-9FCA-56A334881A9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26" name="Graphic 22">
              <a:extLst>
                <a:ext uri="{FF2B5EF4-FFF2-40B4-BE49-F238E27FC236}">
                  <a16:creationId xmlns:a16="http://schemas.microsoft.com/office/drawing/2014/main" id="{C4F611B6-02A1-4650-9FCA-56A334881A9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7" name="Graphic 22">
              <a:extLst>
                <a:ext uri="{FF2B5EF4-FFF2-40B4-BE49-F238E27FC236}">
                  <a16:creationId xmlns:a16="http://schemas.microsoft.com/office/drawing/2014/main" id="{C4F611B6-02A1-4650-9FCA-56A334881A9A}"/>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25" name="Vrije vorm: vorm 24">
              <a:extLst>
                <a:ext uri="{FF2B5EF4-FFF2-40B4-BE49-F238E27FC236}">
                  <a16:creationId xmlns:a16="http://schemas.microsoft.com/office/drawing/2014/main" id="{29453F1A-E222-4191-A1B9-136F84670110}"/>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grpSp>
        <p:nvGrpSpPr>
          <p:cNvPr id="12" name="Groep 11">
            <a:extLst>
              <a:ext uri="{FF2B5EF4-FFF2-40B4-BE49-F238E27FC236}">
                <a16:creationId xmlns:a16="http://schemas.microsoft.com/office/drawing/2014/main" id="{C1664691-2944-46DA-8344-F7074866068E}"/>
              </a:ext>
            </a:extLst>
          </p:cNvPr>
          <p:cNvGrpSpPr/>
          <p:nvPr userDrawn="1"/>
        </p:nvGrpSpPr>
        <p:grpSpPr>
          <a:xfrm>
            <a:off x="-2775966" y="1"/>
            <a:ext cx="2721101" cy="3794759"/>
            <a:chOff x="-2775966" y="1"/>
            <a:chExt cx="2721101" cy="3794759"/>
          </a:xfrm>
        </p:grpSpPr>
        <p:sp>
          <p:nvSpPr>
            <p:cNvPr id="13" name="Rechthoek: afgeronde hoeken 12">
              <a:extLst>
                <a:ext uri="{FF2B5EF4-FFF2-40B4-BE49-F238E27FC236}">
                  <a16:creationId xmlns:a16="http://schemas.microsoft.com/office/drawing/2014/main" id="{95E83C79-CA63-42C6-B9CE-FEBC26EA14C9}"/>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14" name="Tekstvak 13">
              <a:extLst>
                <a:ext uri="{FF2B5EF4-FFF2-40B4-BE49-F238E27FC236}">
                  <a16:creationId xmlns:a16="http://schemas.microsoft.com/office/drawing/2014/main" id="{2800E4C1-70A1-451D-AD8D-DE947B21B436}"/>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15" name="Tekstvak 14">
              <a:extLst>
                <a:ext uri="{FF2B5EF4-FFF2-40B4-BE49-F238E27FC236}">
                  <a16:creationId xmlns:a16="http://schemas.microsoft.com/office/drawing/2014/main" id="{2FB4226B-2BF6-466A-9E05-467B0116D106}"/>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1626808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beelding slide 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4CA2980D-5516-483A-B485-3AFEEC43BDA9}"/>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FF001E"/>
              </a:gs>
              <a:gs pos="99000">
                <a:srgbClr val="FF6A00"/>
              </a:gs>
            </a:gsLst>
            <a:lin ang="0" scaled="1"/>
            <a:tileRect/>
          </a:gradFill>
          <a:ln w="9146" cap="flat">
            <a:noFill/>
            <a:prstDash val="solid"/>
            <a:miter/>
          </a:ln>
        </p:spPr>
        <p:txBody>
          <a:bodyPr rtlCol="0" anchor="ctr"/>
          <a:lstStyle/>
          <a:p>
            <a:endParaRPr lang="nl-NL">
              <a:latin typeface="+mn-lt"/>
            </a:endParaRPr>
          </a:p>
        </p:txBody>
      </p:sp>
      <p:sp>
        <p:nvSpPr>
          <p:cNvPr id="19" name="Tijdelijke aanduiding voor afbeelding 2">
            <a:extLst>
              <a:ext uri="{FF2B5EF4-FFF2-40B4-BE49-F238E27FC236}">
                <a16:creationId xmlns:a16="http://schemas.microsoft.com/office/drawing/2014/main" id="{195DEDBC-65E7-427A-A20F-C85D608441F5}"/>
              </a:ext>
            </a:extLst>
          </p:cNvPr>
          <p:cNvSpPr>
            <a:spLocks noGrp="1"/>
          </p:cNvSpPr>
          <p:nvPr>
            <p:ph type="pic" sz="quarter" idx="12"/>
          </p:nvPr>
        </p:nvSpPr>
        <p:spPr>
          <a:xfrm>
            <a:off x="1977081" y="993529"/>
            <a:ext cx="8237836" cy="487094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13" name="Groep 12">
            <a:extLst>
              <a:ext uri="{FF2B5EF4-FFF2-40B4-BE49-F238E27FC236}">
                <a16:creationId xmlns:a16="http://schemas.microsoft.com/office/drawing/2014/main" id="{80AB92C6-EE44-460E-8C2E-47029C9A0554}"/>
              </a:ext>
            </a:extLst>
          </p:cNvPr>
          <p:cNvGrpSpPr/>
          <p:nvPr userDrawn="1"/>
        </p:nvGrpSpPr>
        <p:grpSpPr>
          <a:xfrm rot="10800000">
            <a:off x="10858472" y="5720714"/>
            <a:ext cx="770121" cy="770121"/>
            <a:chOff x="10858472" y="5720714"/>
            <a:chExt cx="770121" cy="770121"/>
          </a:xfrm>
          <a:solidFill>
            <a:schemeClr val="bg1"/>
          </a:solidFill>
        </p:grpSpPr>
        <p:sp>
          <p:nvSpPr>
            <p:cNvPr id="14" name="Graphic 22">
              <a:extLst>
                <a:ext uri="{FF2B5EF4-FFF2-40B4-BE49-F238E27FC236}">
                  <a16:creationId xmlns:a16="http://schemas.microsoft.com/office/drawing/2014/main" id="{E4A6F1A9-593E-4AEA-97D7-862C389A6715}"/>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5" name="Graphic 22">
              <a:extLst>
                <a:ext uri="{FF2B5EF4-FFF2-40B4-BE49-F238E27FC236}">
                  <a16:creationId xmlns:a16="http://schemas.microsoft.com/office/drawing/2014/main" id="{AA152E26-5B85-41C4-B04B-D9E6F5E8CA34}"/>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2619B926-D05C-46DB-A117-38BB81DD31D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7" name="Vrije vorm: vorm 16">
              <a:extLst>
                <a:ext uri="{FF2B5EF4-FFF2-40B4-BE49-F238E27FC236}">
                  <a16:creationId xmlns:a16="http://schemas.microsoft.com/office/drawing/2014/main" id="{48E5AAE1-065A-4976-A6B5-7B9C1FC379E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18" name="Groep 17">
            <a:extLst>
              <a:ext uri="{FF2B5EF4-FFF2-40B4-BE49-F238E27FC236}">
                <a16:creationId xmlns:a16="http://schemas.microsoft.com/office/drawing/2014/main" id="{43862633-4B85-4607-9102-D3AB9D81487B}"/>
              </a:ext>
            </a:extLst>
          </p:cNvPr>
          <p:cNvGrpSpPr/>
          <p:nvPr userDrawn="1"/>
        </p:nvGrpSpPr>
        <p:grpSpPr>
          <a:xfrm>
            <a:off x="-2775966" y="1"/>
            <a:ext cx="2721101" cy="3794759"/>
            <a:chOff x="-2775966" y="1"/>
            <a:chExt cx="2721101" cy="3794759"/>
          </a:xfrm>
        </p:grpSpPr>
        <p:sp>
          <p:nvSpPr>
            <p:cNvPr id="20" name="Rechthoek: afgeronde hoeken 19">
              <a:extLst>
                <a:ext uri="{FF2B5EF4-FFF2-40B4-BE49-F238E27FC236}">
                  <a16:creationId xmlns:a16="http://schemas.microsoft.com/office/drawing/2014/main" id="{A589AAEA-9405-4151-BE66-33627AB6D71B}"/>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1" name="Tekstvak 20">
              <a:extLst>
                <a:ext uri="{FF2B5EF4-FFF2-40B4-BE49-F238E27FC236}">
                  <a16:creationId xmlns:a16="http://schemas.microsoft.com/office/drawing/2014/main" id="{2D14EFF3-15FC-4BA0-B3B5-00E882B99F7F}"/>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2" name="Tekstvak 21">
              <a:extLst>
                <a:ext uri="{FF2B5EF4-FFF2-40B4-BE49-F238E27FC236}">
                  <a16:creationId xmlns:a16="http://schemas.microsoft.com/office/drawing/2014/main" id="{F649182C-2620-4E6A-B076-431D8CA9E3E6}"/>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3158591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beelding slide 3">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4CA2980D-5516-483A-B485-3AFEEC43BDA9}"/>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rgbClr val="FF001E"/>
          </a:solidFill>
          <a:ln w="9146" cap="flat">
            <a:noFill/>
            <a:prstDash val="solid"/>
            <a:miter/>
          </a:ln>
        </p:spPr>
        <p:txBody>
          <a:bodyPr rtlCol="0" anchor="ctr"/>
          <a:lstStyle/>
          <a:p>
            <a:endParaRPr lang="nl-NL">
              <a:latin typeface="+mn-lt"/>
            </a:endParaRPr>
          </a:p>
        </p:txBody>
      </p:sp>
      <p:sp>
        <p:nvSpPr>
          <p:cNvPr id="19" name="Tijdelijke aanduiding voor afbeelding 2">
            <a:extLst>
              <a:ext uri="{FF2B5EF4-FFF2-40B4-BE49-F238E27FC236}">
                <a16:creationId xmlns:a16="http://schemas.microsoft.com/office/drawing/2014/main" id="{195DEDBC-65E7-427A-A20F-C85D608441F5}"/>
              </a:ext>
            </a:extLst>
          </p:cNvPr>
          <p:cNvSpPr>
            <a:spLocks noGrp="1"/>
          </p:cNvSpPr>
          <p:nvPr>
            <p:ph type="pic" sz="quarter" idx="12"/>
          </p:nvPr>
        </p:nvSpPr>
        <p:spPr>
          <a:xfrm>
            <a:off x="1977081" y="993529"/>
            <a:ext cx="8237836" cy="487094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13" name="Groep 12">
            <a:extLst>
              <a:ext uri="{FF2B5EF4-FFF2-40B4-BE49-F238E27FC236}">
                <a16:creationId xmlns:a16="http://schemas.microsoft.com/office/drawing/2014/main" id="{80AB92C6-EE44-460E-8C2E-47029C9A0554}"/>
              </a:ext>
            </a:extLst>
          </p:cNvPr>
          <p:cNvGrpSpPr/>
          <p:nvPr userDrawn="1"/>
        </p:nvGrpSpPr>
        <p:grpSpPr>
          <a:xfrm rot="10800000">
            <a:off x="10858472" y="5720714"/>
            <a:ext cx="770121" cy="770121"/>
            <a:chOff x="10858472" y="5720714"/>
            <a:chExt cx="770121" cy="770121"/>
          </a:xfrm>
          <a:solidFill>
            <a:schemeClr val="bg1"/>
          </a:solidFill>
        </p:grpSpPr>
        <p:sp>
          <p:nvSpPr>
            <p:cNvPr id="14" name="Graphic 22">
              <a:extLst>
                <a:ext uri="{FF2B5EF4-FFF2-40B4-BE49-F238E27FC236}">
                  <a16:creationId xmlns:a16="http://schemas.microsoft.com/office/drawing/2014/main" id="{E4A6F1A9-593E-4AEA-97D7-862C389A6715}"/>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5" name="Graphic 22">
              <a:extLst>
                <a:ext uri="{FF2B5EF4-FFF2-40B4-BE49-F238E27FC236}">
                  <a16:creationId xmlns:a16="http://schemas.microsoft.com/office/drawing/2014/main" id="{AA152E26-5B85-41C4-B04B-D9E6F5E8CA34}"/>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2619B926-D05C-46DB-A117-38BB81DD31D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7" name="Vrije vorm: vorm 16">
              <a:extLst>
                <a:ext uri="{FF2B5EF4-FFF2-40B4-BE49-F238E27FC236}">
                  <a16:creationId xmlns:a16="http://schemas.microsoft.com/office/drawing/2014/main" id="{48E5AAE1-065A-4976-A6B5-7B9C1FC379E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18" name="Groep 17">
            <a:extLst>
              <a:ext uri="{FF2B5EF4-FFF2-40B4-BE49-F238E27FC236}">
                <a16:creationId xmlns:a16="http://schemas.microsoft.com/office/drawing/2014/main" id="{43862633-4B85-4607-9102-D3AB9D81487B}"/>
              </a:ext>
            </a:extLst>
          </p:cNvPr>
          <p:cNvGrpSpPr/>
          <p:nvPr userDrawn="1"/>
        </p:nvGrpSpPr>
        <p:grpSpPr>
          <a:xfrm>
            <a:off x="-2775966" y="1"/>
            <a:ext cx="2721101" cy="3794759"/>
            <a:chOff x="-2775966" y="1"/>
            <a:chExt cx="2721101" cy="3794759"/>
          </a:xfrm>
        </p:grpSpPr>
        <p:sp>
          <p:nvSpPr>
            <p:cNvPr id="20" name="Rechthoek: afgeronde hoeken 19">
              <a:extLst>
                <a:ext uri="{FF2B5EF4-FFF2-40B4-BE49-F238E27FC236}">
                  <a16:creationId xmlns:a16="http://schemas.microsoft.com/office/drawing/2014/main" id="{A589AAEA-9405-4151-BE66-33627AB6D71B}"/>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1" name="Tekstvak 20">
              <a:extLst>
                <a:ext uri="{FF2B5EF4-FFF2-40B4-BE49-F238E27FC236}">
                  <a16:creationId xmlns:a16="http://schemas.microsoft.com/office/drawing/2014/main" id="{2D14EFF3-15FC-4BA0-B3B5-00E882B99F7F}"/>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2" name="Tekstvak 21">
              <a:extLst>
                <a:ext uri="{FF2B5EF4-FFF2-40B4-BE49-F238E27FC236}">
                  <a16:creationId xmlns:a16="http://schemas.microsoft.com/office/drawing/2014/main" id="{F649182C-2620-4E6A-B076-431D8CA9E3E6}"/>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2508505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slide 4">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4CA2980D-5516-483A-B485-3AFEEC43BDA9}"/>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rgbClr val="FF6A00"/>
          </a:solidFill>
          <a:ln w="9146" cap="flat">
            <a:noFill/>
            <a:prstDash val="solid"/>
            <a:miter/>
          </a:ln>
        </p:spPr>
        <p:txBody>
          <a:bodyPr rtlCol="0" anchor="ctr"/>
          <a:lstStyle/>
          <a:p>
            <a:endParaRPr lang="nl-NL">
              <a:latin typeface="+mn-lt"/>
            </a:endParaRPr>
          </a:p>
        </p:txBody>
      </p:sp>
      <p:sp>
        <p:nvSpPr>
          <p:cNvPr id="19" name="Tijdelijke aanduiding voor afbeelding 2">
            <a:extLst>
              <a:ext uri="{FF2B5EF4-FFF2-40B4-BE49-F238E27FC236}">
                <a16:creationId xmlns:a16="http://schemas.microsoft.com/office/drawing/2014/main" id="{195DEDBC-65E7-427A-A20F-C85D608441F5}"/>
              </a:ext>
            </a:extLst>
          </p:cNvPr>
          <p:cNvSpPr>
            <a:spLocks noGrp="1"/>
          </p:cNvSpPr>
          <p:nvPr>
            <p:ph type="pic" sz="quarter" idx="12"/>
          </p:nvPr>
        </p:nvSpPr>
        <p:spPr>
          <a:xfrm>
            <a:off x="1977081" y="993529"/>
            <a:ext cx="8237836" cy="487094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13" name="Groep 12">
            <a:extLst>
              <a:ext uri="{FF2B5EF4-FFF2-40B4-BE49-F238E27FC236}">
                <a16:creationId xmlns:a16="http://schemas.microsoft.com/office/drawing/2014/main" id="{80AB92C6-EE44-460E-8C2E-47029C9A0554}"/>
              </a:ext>
            </a:extLst>
          </p:cNvPr>
          <p:cNvGrpSpPr/>
          <p:nvPr userDrawn="1"/>
        </p:nvGrpSpPr>
        <p:grpSpPr>
          <a:xfrm rot="10800000">
            <a:off x="10858472" y="5720714"/>
            <a:ext cx="770121" cy="770121"/>
            <a:chOff x="10858472" y="5720714"/>
            <a:chExt cx="770121" cy="770121"/>
          </a:xfrm>
          <a:solidFill>
            <a:schemeClr val="bg1"/>
          </a:solidFill>
        </p:grpSpPr>
        <p:sp>
          <p:nvSpPr>
            <p:cNvPr id="14" name="Graphic 22">
              <a:extLst>
                <a:ext uri="{FF2B5EF4-FFF2-40B4-BE49-F238E27FC236}">
                  <a16:creationId xmlns:a16="http://schemas.microsoft.com/office/drawing/2014/main" id="{E4A6F1A9-593E-4AEA-97D7-862C389A6715}"/>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5" name="Graphic 22">
              <a:extLst>
                <a:ext uri="{FF2B5EF4-FFF2-40B4-BE49-F238E27FC236}">
                  <a16:creationId xmlns:a16="http://schemas.microsoft.com/office/drawing/2014/main" id="{AA152E26-5B85-41C4-B04B-D9E6F5E8CA34}"/>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6" name="Graphic 22">
              <a:extLst>
                <a:ext uri="{FF2B5EF4-FFF2-40B4-BE49-F238E27FC236}">
                  <a16:creationId xmlns:a16="http://schemas.microsoft.com/office/drawing/2014/main" id="{2619B926-D05C-46DB-A117-38BB81DD31DF}"/>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7" name="Vrije vorm: vorm 16">
              <a:extLst>
                <a:ext uri="{FF2B5EF4-FFF2-40B4-BE49-F238E27FC236}">
                  <a16:creationId xmlns:a16="http://schemas.microsoft.com/office/drawing/2014/main" id="{48E5AAE1-065A-4976-A6B5-7B9C1FC379E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18" name="Groep 17">
            <a:extLst>
              <a:ext uri="{FF2B5EF4-FFF2-40B4-BE49-F238E27FC236}">
                <a16:creationId xmlns:a16="http://schemas.microsoft.com/office/drawing/2014/main" id="{43862633-4B85-4607-9102-D3AB9D81487B}"/>
              </a:ext>
            </a:extLst>
          </p:cNvPr>
          <p:cNvGrpSpPr/>
          <p:nvPr userDrawn="1"/>
        </p:nvGrpSpPr>
        <p:grpSpPr>
          <a:xfrm>
            <a:off x="-2775966" y="1"/>
            <a:ext cx="2721101" cy="3794759"/>
            <a:chOff x="-2775966" y="1"/>
            <a:chExt cx="2721101" cy="3794759"/>
          </a:xfrm>
        </p:grpSpPr>
        <p:sp>
          <p:nvSpPr>
            <p:cNvPr id="20" name="Rechthoek: afgeronde hoeken 19">
              <a:extLst>
                <a:ext uri="{FF2B5EF4-FFF2-40B4-BE49-F238E27FC236}">
                  <a16:creationId xmlns:a16="http://schemas.microsoft.com/office/drawing/2014/main" id="{A589AAEA-9405-4151-BE66-33627AB6D71B}"/>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1" name="Tekstvak 20">
              <a:extLst>
                <a:ext uri="{FF2B5EF4-FFF2-40B4-BE49-F238E27FC236}">
                  <a16:creationId xmlns:a16="http://schemas.microsoft.com/office/drawing/2014/main" id="{2D14EFF3-15FC-4BA0-B3B5-00E882B99F7F}"/>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2" name="Tekstvak 21">
              <a:extLst>
                <a:ext uri="{FF2B5EF4-FFF2-40B4-BE49-F238E27FC236}">
                  <a16:creationId xmlns:a16="http://schemas.microsoft.com/office/drawing/2014/main" id="{F649182C-2620-4E6A-B076-431D8CA9E3E6}"/>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22968858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slide 5">
    <p:spTree>
      <p:nvGrpSpPr>
        <p:cNvPr id="1" name=""/>
        <p:cNvGrpSpPr/>
        <p:nvPr/>
      </p:nvGrpSpPr>
      <p:grpSpPr>
        <a:xfrm>
          <a:off x="0" y="0"/>
          <a:ext cx="0" cy="0"/>
          <a:chOff x="0" y="0"/>
          <a:chExt cx="0" cy="0"/>
        </a:xfrm>
      </p:grpSpPr>
      <p:sp>
        <p:nvSpPr>
          <p:cNvPr id="7" name="Vrije vorm: vorm 6">
            <a:extLst>
              <a:ext uri="{FF2B5EF4-FFF2-40B4-BE49-F238E27FC236}">
                <a16:creationId xmlns:a16="http://schemas.microsoft.com/office/drawing/2014/main" id="{DF10F988-7B22-4E76-BCA2-C6E33140B8C2}"/>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sp>
        <p:nvSpPr>
          <p:cNvPr id="19" name="Tijdelijke aanduiding voor afbeelding 2">
            <a:extLst>
              <a:ext uri="{FF2B5EF4-FFF2-40B4-BE49-F238E27FC236}">
                <a16:creationId xmlns:a16="http://schemas.microsoft.com/office/drawing/2014/main" id="{195DEDBC-65E7-427A-A20F-C85D608441F5}"/>
              </a:ext>
            </a:extLst>
          </p:cNvPr>
          <p:cNvSpPr>
            <a:spLocks noGrp="1"/>
          </p:cNvSpPr>
          <p:nvPr>
            <p:ph type="pic" sz="quarter" idx="12"/>
          </p:nvPr>
        </p:nvSpPr>
        <p:spPr>
          <a:xfrm>
            <a:off x="1977081" y="993529"/>
            <a:ext cx="8237836" cy="4870940"/>
          </a:xfrm>
          <a:solidFill>
            <a:schemeClr val="bg1">
              <a:lumMod val="95000"/>
            </a:schemeClr>
          </a:solidFill>
        </p:spPr>
        <p:txBody>
          <a:bodyPr tIns="360000" bIns="144000">
            <a:normAutofit/>
          </a:bodyPr>
          <a:lstStyle>
            <a:lvl1pPr marL="0" indent="0" algn="ctr">
              <a:buNone/>
              <a:defRPr sz="1000">
                <a:latin typeface="+mn-lt"/>
              </a:defRPr>
            </a:lvl1pPr>
          </a:lstStyle>
          <a:p>
            <a:endParaRPr lang="nl-NL"/>
          </a:p>
        </p:txBody>
      </p:sp>
      <p:grpSp>
        <p:nvGrpSpPr>
          <p:cNvPr id="8" name="Groep 7">
            <a:extLst>
              <a:ext uri="{FF2B5EF4-FFF2-40B4-BE49-F238E27FC236}">
                <a16:creationId xmlns:a16="http://schemas.microsoft.com/office/drawing/2014/main" id="{28004BA7-0982-46C2-B47B-A9D7972DA46C}"/>
              </a:ext>
            </a:extLst>
          </p:cNvPr>
          <p:cNvGrpSpPr/>
          <p:nvPr userDrawn="1"/>
        </p:nvGrpSpPr>
        <p:grpSpPr>
          <a:xfrm rot="10800000">
            <a:off x="10858472" y="5720714"/>
            <a:ext cx="770121" cy="770121"/>
            <a:chOff x="10858472" y="5720714"/>
            <a:chExt cx="770121" cy="770121"/>
          </a:xfrm>
          <a:solidFill>
            <a:schemeClr val="bg1"/>
          </a:solidFill>
        </p:grpSpPr>
        <p:sp>
          <p:nvSpPr>
            <p:cNvPr id="9" name="Graphic 22">
              <a:extLst>
                <a:ext uri="{FF2B5EF4-FFF2-40B4-BE49-F238E27FC236}">
                  <a16:creationId xmlns:a16="http://schemas.microsoft.com/office/drawing/2014/main" id="{35409F8A-52AA-4EA2-9317-9F243BB977E7}"/>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13" name="Graphic 22">
              <a:extLst>
                <a:ext uri="{FF2B5EF4-FFF2-40B4-BE49-F238E27FC236}">
                  <a16:creationId xmlns:a16="http://schemas.microsoft.com/office/drawing/2014/main" id="{22686B3A-5083-491A-96D3-E5CDB6F6097C}"/>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4" name="Graphic 22">
              <a:extLst>
                <a:ext uri="{FF2B5EF4-FFF2-40B4-BE49-F238E27FC236}">
                  <a16:creationId xmlns:a16="http://schemas.microsoft.com/office/drawing/2014/main" id="{EF66E535-3D6D-45B3-A0E7-D4A1054AA905}"/>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15" name="Vrije vorm: vorm 14">
              <a:extLst>
                <a:ext uri="{FF2B5EF4-FFF2-40B4-BE49-F238E27FC236}">
                  <a16:creationId xmlns:a16="http://schemas.microsoft.com/office/drawing/2014/main" id="{1EFC945A-B52B-41A1-99D8-B33B0C7C945F}"/>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grpSp>
        <p:nvGrpSpPr>
          <p:cNvPr id="22" name="Groep 21">
            <a:extLst>
              <a:ext uri="{FF2B5EF4-FFF2-40B4-BE49-F238E27FC236}">
                <a16:creationId xmlns:a16="http://schemas.microsoft.com/office/drawing/2014/main" id="{D0DA6111-63BD-4747-A2A9-3C6759024FB6}"/>
              </a:ext>
            </a:extLst>
          </p:cNvPr>
          <p:cNvGrpSpPr/>
          <p:nvPr userDrawn="1"/>
        </p:nvGrpSpPr>
        <p:grpSpPr>
          <a:xfrm>
            <a:off x="-2775966" y="1"/>
            <a:ext cx="2721101" cy="3794759"/>
            <a:chOff x="-2775966" y="1"/>
            <a:chExt cx="2721101" cy="3794759"/>
          </a:xfrm>
        </p:grpSpPr>
        <p:sp>
          <p:nvSpPr>
            <p:cNvPr id="23" name="Rechthoek: afgeronde hoeken 22">
              <a:extLst>
                <a:ext uri="{FF2B5EF4-FFF2-40B4-BE49-F238E27FC236}">
                  <a16:creationId xmlns:a16="http://schemas.microsoft.com/office/drawing/2014/main" id="{BACA4FB0-2E3C-4E2A-8C95-320FD5C3300E}"/>
                </a:ext>
              </a:extLst>
            </p:cNvPr>
            <p:cNvSpPr/>
            <p:nvPr/>
          </p:nvSpPr>
          <p:spPr>
            <a:xfrm>
              <a:off x="-2775966" y="1"/>
              <a:ext cx="2721101" cy="3794759"/>
            </a:xfrm>
            <a:prstGeom prst="roundRect">
              <a:avLst>
                <a:gd name="adj" fmla="val 0"/>
              </a:avLst>
            </a:prstGeom>
            <a:gradFill>
              <a:gsLst>
                <a:gs pos="1000">
                  <a:srgbClr val="FF001E"/>
                </a:gs>
                <a:gs pos="99000">
                  <a:srgbClr val="FF6A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mn-lt"/>
              </a:endParaRPr>
            </a:p>
          </p:txBody>
        </p:sp>
        <p:sp>
          <p:nvSpPr>
            <p:cNvPr id="24" name="Tekstvak 23">
              <a:extLst>
                <a:ext uri="{FF2B5EF4-FFF2-40B4-BE49-F238E27FC236}">
                  <a16:creationId xmlns:a16="http://schemas.microsoft.com/office/drawing/2014/main" id="{63E5851C-CDE5-4A0C-83D9-B786A0C3066D}"/>
                </a:ext>
              </a:extLst>
            </p:cNvPr>
            <p:cNvSpPr txBox="1"/>
            <p:nvPr/>
          </p:nvSpPr>
          <p:spPr>
            <a:xfrm>
              <a:off x="-2495416" y="279672"/>
              <a:ext cx="2160000" cy="215444"/>
            </a:xfrm>
            <a:prstGeom prst="rect">
              <a:avLst/>
            </a:prstGeom>
            <a:noFill/>
          </p:spPr>
          <p:txBody>
            <a:bodyPr wrap="square" lIns="0" tIns="0" rIns="0" bIns="0" rtlCol="0">
              <a:spAutoFit/>
            </a:bodyPr>
            <a:lstStyle/>
            <a:p>
              <a:r>
                <a:rPr lang="nl-NL" sz="1400" b="1">
                  <a:solidFill>
                    <a:schemeClr val="bg1"/>
                  </a:solidFill>
                  <a:latin typeface="+mn-lt"/>
                </a:rPr>
                <a:t>Afbeelding toevoegen</a:t>
              </a:r>
            </a:p>
          </p:txBody>
        </p:sp>
        <p:sp>
          <p:nvSpPr>
            <p:cNvPr id="25" name="Tekstvak 24">
              <a:extLst>
                <a:ext uri="{FF2B5EF4-FFF2-40B4-BE49-F238E27FC236}">
                  <a16:creationId xmlns:a16="http://schemas.microsoft.com/office/drawing/2014/main" id="{3F57AFB7-198F-4964-981B-8865339BE476}"/>
                </a:ext>
              </a:extLst>
            </p:cNvPr>
            <p:cNvSpPr txBox="1"/>
            <p:nvPr/>
          </p:nvSpPr>
          <p:spPr>
            <a:xfrm>
              <a:off x="-2495416" y="643761"/>
              <a:ext cx="2160000" cy="2923877"/>
            </a:xfrm>
            <a:prstGeom prst="rect">
              <a:avLst/>
            </a:prstGeom>
            <a:noFill/>
          </p:spPr>
          <p:txBody>
            <a:bodyPr wrap="square" lIns="0" tIns="0" rIns="0" bIns="0" rtlCol="0">
              <a:spAutoFit/>
            </a:bodyPr>
            <a:lstStyle/>
            <a:p>
              <a:r>
                <a:rPr lang="nl-NL" sz="1000">
                  <a:solidFill>
                    <a:schemeClr val="bg1"/>
                  </a:solidFill>
                  <a:latin typeface="+mn-lt"/>
                </a:rPr>
                <a:t>Voeg een afbeelding toe door een afbeelding vanaf je bestanden naar deze slide slepen. Of klik op het icoon in het afbeelding kader om deze toe te voegen.</a:t>
              </a:r>
            </a:p>
            <a:p>
              <a:endParaRPr lang="nl-NL" sz="1000">
                <a:solidFill>
                  <a:schemeClr val="bg1"/>
                </a:solidFill>
                <a:latin typeface="+mn-lt"/>
              </a:endParaRPr>
            </a:p>
            <a:p>
              <a:r>
                <a:rPr lang="nl-NL" sz="1000">
                  <a:solidFill>
                    <a:schemeClr val="bg1"/>
                  </a:solidFill>
                  <a:latin typeface="+mn-lt"/>
                </a:rPr>
                <a:t>Wanneer je de afbeelding bij wilt snijden of een andere positie in het kader wilt geven kun je dit doen door de afbeelding aan te klikken met de rechtermuisknop en vervolgens bijsnijden te kiezen. Nu kun de afbeelding bijsnijden door de ronde knoppen te gebruiken en verslepen of kun je de positie wijzigen door de afbeelding te verslepen.</a:t>
              </a:r>
            </a:p>
          </p:txBody>
        </p:sp>
      </p:grpSp>
    </p:spTree>
    <p:extLst>
      <p:ext uri="{BB962C8B-B14F-4D97-AF65-F5344CB8AC3E}">
        <p14:creationId xmlns:p14="http://schemas.microsoft.com/office/powerpoint/2010/main" val="3898211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ind slide 1">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6D9B54A8-C6C6-4D21-AD33-4956B1032C46}"/>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FF001E"/>
              </a:gs>
              <a:gs pos="99000">
                <a:srgbClr val="FF6A00"/>
              </a:gs>
            </a:gsLst>
            <a:lin ang="0" scaled="1"/>
            <a:tileRect/>
          </a:gradFill>
          <a:ln w="9146" cap="flat">
            <a:noFill/>
            <a:prstDash val="solid"/>
            <a:miter/>
          </a:ln>
        </p:spPr>
        <p:txBody>
          <a:bodyPr rtlCol="0" anchor="ctr"/>
          <a:lstStyle/>
          <a:p>
            <a:endParaRPr lang="nl-NL">
              <a:latin typeface="+mn-lt"/>
            </a:endParaRPr>
          </a:p>
        </p:txBody>
      </p:sp>
      <p:grpSp>
        <p:nvGrpSpPr>
          <p:cNvPr id="31" name="Groep 30">
            <a:extLst>
              <a:ext uri="{FF2B5EF4-FFF2-40B4-BE49-F238E27FC236}">
                <a16:creationId xmlns:a16="http://schemas.microsoft.com/office/drawing/2014/main" id="{6E113C63-A030-4C5D-A3EC-E02151E7BEB2}"/>
              </a:ext>
            </a:extLst>
          </p:cNvPr>
          <p:cNvGrpSpPr/>
          <p:nvPr userDrawn="1"/>
        </p:nvGrpSpPr>
        <p:grpSpPr>
          <a:xfrm>
            <a:off x="767769" y="775978"/>
            <a:ext cx="3238501" cy="930094"/>
            <a:chOff x="767773" y="-1878783"/>
            <a:chExt cx="9321767" cy="2677202"/>
          </a:xfrm>
          <a:solidFill>
            <a:schemeClr val="bg1"/>
          </a:solidFill>
        </p:grpSpPr>
        <p:sp>
          <p:nvSpPr>
            <p:cNvPr id="32" name="Graphic 36">
              <a:extLst>
                <a:ext uri="{FF2B5EF4-FFF2-40B4-BE49-F238E27FC236}">
                  <a16:creationId xmlns:a16="http://schemas.microsoft.com/office/drawing/2014/main" id="{C78BBE2C-1B72-4F85-B5B2-B42DA5E36A99}"/>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latin typeface="+mn-lt"/>
              </a:endParaRPr>
            </a:p>
          </p:txBody>
        </p:sp>
        <p:sp>
          <p:nvSpPr>
            <p:cNvPr id="33" name="Graphic 36">
              <a:extLst>
                <a:ext uri="{FF2B5EF4-FFF2-40B4-BE49-F238E27FC236}">
                  <a16:creationId xmlns:a16="http://schemas.microsoft.com/office/drawing/2014/main" id="{77E04E6F-549E-4728-A309-3C3B5E695715}"/>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latin typeface="+mn-lt"/>
              </a:endParaRPr>
            </a:p>
          </p:txBody>
        </p:sp>
        <p:sp>
          <p:nvSpPr>
            <p:cNvPr id="34" name="Vrije vorm: vorm 33">
              <a:extLst>
                <a:ext uri="{FF2B5EF4-FFF2-40B4-BE49-F238E27FC236}">
                  <a16:creationId xmlns:a16="http://schemas.microsoft.com/office/drawing/2014/main" id="{721218B0-A638-4427-86C6-6D80029955B7}"/>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pFill/>
            <a:ln w="9525" cap="flat">
              <a:noFill/>
              <a:prstDash val="solid"/>
              <a:miter/>
            </a:ln>
          </p:spPr>
          <p:txBody>
            <a:bodyPr rtlCol="0" anchor="ctr"/>
            <a:lstStyle/>
            <a:p>
              <a:endParaRPr lang="nl-NL">
                <a:latin typeface="+mn-lt"/>
              </a:endParaRPr>
            </a:p>
          </p:txBody>
        </p:sp>
      </p:grpSp>
      <p:sp>
        <p:nvSpPr>
          <p:cNvPr id="4" name="Tekstvak 3">
            <a:extLst>
              <a:ext uri="{FF2B5EF4-FFF2-40B4-BE49-F238E27FC236}">
                <a16:creationId xmlns:a16="http://schemas.microsoft.com/office/drawing/2014/main" id="{BAE6D39A-23AB-4726-A3BC-DAB2EC3DC4DE}"/>
              </a:ext>
            </a:extLst>
          </p:cNvPr>
          <p:cNvSpPr txBox="1"/>
          <p:nvPr userDrawn="1"/>
        </p:nvSpPr>
        <p:spPr>
          <a:xfrm>
            <a:off x="4006270" y="2819107"/>
            <a:ext cx="7161268" cy="1403461"/>
          </a:xfrm>
          <a:prstGeom prst="rect">
            <a:avLst/>
          </a:prstGeom>
          <a:noFill/>
        </p:spPr>
        <p:txBody>
          <a:bodyPr wrap="square" lIns="0" tIns="0" rIns="0" bIns="0" rtlCol="0">
            <a:spAutoFit/>
          </a:bodyPr>
          <a:lstStyle/>
          <a:p>
            <a:pPr>
              <a:lnSpc>
                <a:spcPct val="92000"/>
              </a:lnSpc>
            </a:pPr>
            <a:r>
              <a:rPr lang="nl-NL" sz="3200">
                <a:solidFill>
                  <a:schemeClr val="bg1"/>
                </a:solidFill>
                <a:latin typeface="+mn-lt"/>
              </a:rPr>
              <a:t>De best mogelijke zorg. Dichtbij</a:t>
            </a:r>
          </a:p>
          <a:p>
            <a:pPr>
              <a:lnSpc>
                <a:spcPct val="92000"/>
              </a:lnSpc>
            </a:pPr>
            <a:r>
              <a:rPr lang="nl-NL" sz="3200">
                <a:solidFill>
                  <a:schemeClr val="bg1"/>
                </a:solidFill>
                <a:latin typeface="+mn-lt"/>
              </a:rPr>
              <a:t>en betaalbaar voor iedereen.</a:t>
            </a:r>
          </a:p>
          <a:p>
            <a:pPr>
              <a:lnSpc>
                <a:spcPct val="92000"/>
              </a:lnSpc>
            </a:pPr>
            <a:r>
              <a:rPr lang="nl-NL" sz="3200" b="1">
                <a:solidFill>
                  <a:schemeClr val="bg1"/>
                </a:solidFill>
                <a:latin typeface="+mn-lt"/>
              </a:rPr>
              <a:t>Gewoon doen.</a:t>
            </a:r>
          </a:p>
        </p:txBody>
      </p:sp>
    </p:spTree>
    <p:extLst>
      <p:ext uri="{BB962C8B-B14F-4D97-AF65-F5344CB8AC3E}">
        <p14:creationId xmlns:p14="http://schemas.microsoft.com/office/powerpoint/2010/main" val="15990994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ind slide 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1885E97-2535-4411-B1AC-E1F1E992BB97}"/>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p>
        </p:txBody>
      </p:sp>
      <p:grpSp>
        <p:nvGrpSpPr>
          <p:cNvPr id="7" name="Groep 6">
            <a:extLst>
              <a:ext uri="{FF2B5EF4-FFF2-40B4-BE49-F238E27FC236}">
                <a16:creationId xmlns:a16="http://schemas.microsoft.com/office/drawing/2014/main" id="{EAC3F205-2FB0-4D35-AA5D-9ECE8BDDFA6A}"/>
              </a:ext>
            </a:extLst>
          </p:cNvPr>
          <p:cNvGrpSpPr/>
          <p:nvPr userDrawn="1"/>
        </p:nvGrpSpPr>
        <p:grpSpPr>
          <a:xfrm>
            <a:off x="767769" y="775978"/>
            <a:ext cx="3238501" cy="930094"/>
            <a:chOff x="767773" y="-1878783"/>
            <a:chExt cx="9321767" cy="2677202"/>
          </a:xfrm>
          <a:solidFill>
            <a:schemeClr val="bg1"/>
          </a:solidFill>
        </p:grpSpPr>
        <p:sp>
          <p:nvSpPr>
            <p:cNvPr id="8" name="Graphic 36">
              <a:extLst>
                <a:ext uri="{FF2B5EF4-FFF2-40B4-BE49-F238E27FC236}">
                  <a16:creationId xmlns:a16="http://schemas.microsoft.com/office/drawing/2014/main" id="{EB5EAC35-325B-41B1-AAE2-ECE8A174219A}"/>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p>
          </p:txBody>
        </p:sp>
        <p:sp>
          <p:nvSpPr>
            <p:cNvPr id="10" name="Graphic 36">
              <a:extLst>
                <a:ext uri="{FF2B5EF4-FFF2-40B4-BE49-F238E27FC236}">
                  <a16:creationId xmlns:a16="http://schemas.microsoft.com/office/drawing/2014/main" id="{470A50CD-0B2B-4F8A-9428-B09ADFE32708}"/>
                </a:ext>
              </a:extLst>
            </p:cNvPr>
            <p:cNvSpPr/>
            <p:nvPr/>
          </p:nvSpPr>
          <p:spPr>
            <a:xfrm>
              <a:off x="9336721" y="-666257"/>
              <a:ext cx="314325" cy="314325"/>
            </a:xfrm>
            <a:custGeom>
              <a:avLst/>
              <a:gdLst>
                <a:gd name="connsiteX0" fmla="*/ 157030 w 314325"/>
                <a:gd name="connsiteY0" fmla="*/ -47 h 314325"/>
                <a:gd name="connsiteX1" fmla="*/ -133 w 314325"/>
                <a:gd name="connsiteY1" fmla="*/ 157116 h 314325"/>
                <a:gd name="connsiteX2" fmla="*/ 157030 w 314325"/>
                <a:gd name="connsiteY2" fmla="*/ 314278 h 314325"/>
                <a:gd name="connsiteX3" fmla="*/ 314192 w 314325"/>
                <a:gd name="connsiteY3" fmla="*/ 157116 h 314325"/>
                <a:gd name="connsiteX4" fmla="*/ 314192 w 314325"/>
                <a:gd name="connsiteY4" fmla="*/ 157021 h 314325"/>
                <a:gd name="connsiteX5" fmla="*/ 157125 w 314325"/>
                <a:gd name="connsiteY5" fmla="*/ -47 h 314325"/>
                <a:gd name="connsiteX6" fmla="*/ 157030 w 314325"/>
                <a:gd name="connsiteY6" fmla="*/ -47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325" h="314325">
                  <a:moveTo>
                    <a:pt x="157030" y="-47"/>
                  </a:moveTo>
                  <a:cubicBezTo>
                    <a:pt x="70257" y="-47"/>
                    <a:pt x="-133" y="70314"/>
                    <a:pt x="-133" y="157116"/>
                  </a:cubicBezTo>
                  <a:cubicBezTo>
                    <a:pt x="-133" y="243917"/>
                    <a:pt x="70257" y="314278"/>
                    <a:pt x="157030" y="314278"/>
                  </a:cubicBezTo>
                  <a:cubicBezTo>
                    <a:pt x="243803" y="314278"/>
                    <a:pt x="314192" y="243917"/>
                    <a:pt x="314192" y="157116"/>
                  </a:cubicBezTo>
                  <a:cubicBezTo>
                    <a:pt x="314192" y="157087"/>
                    <a:pt x="314192" y="157049"/>
                    <a:pt x="314192" y="157021"/>
                  </a:cubicBezTo>
                  <a:cubicBezTo>
                    <a:pt x="314192" y="70276"/>
                    <a:pt x="243898" y="-47"/>
                    <a:pt x="157125" y="-47"/>
                  </a:cubicBezTo>
                  <a:cubicBezTo>
                    <a:pt x="157125" y="-47"/>
                    <a:pt x="157030" y="-47"/>
                    <a:pt x="157030" y="-47"/>
                  </a:cubicBezTo>
                  <a:close/>
                </a:path>
              </a:pathLst>
            </a:custGeom>
            <a:grpFill/>
            <a:ln w="9525"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5DB2985C-B526-4114-A36E-8A978CE2E8A2}"/>
                </a:ext>
              </a:extLst>
            </p:cNvPr>
            <p:cNvSpPr/>
            <p:nvPr/>
          </p:nvSpPr>
          <p:spPr>
            <a:xfrm>
              <a:off x="767773" y="-1878783"/>
              <a:ext cx="9321767" cy="2677202"/>
            </a:xfrm>
            <a:custGeom>
              <a:avLst/>
              <a:gdLst>
                <a:gd name="connsiteX0" fmla="*/ 7353088 w 9321767"/>
                <a:gd name="connsiteY0" fmla="*/ 1067993 h 2677202"/>
                <a:gd name="connsiteX1" fmla="*/ 7130731 w 9321767"/>
                <a:gd name="connsiteY1" fmla="*/ 1159824 h 2677202"/>
                <a:gd name="connsiteX2" fmla="*/ 7130265 w 9321767"/>
                <a:gd name="connsiteY2" fmla="*/ 1604347 h 2677202"/>
                <a:gd name="connsiteX3" fmla="*/ 7574786 w 9321767"/>
                <a:gd name="connsiteY3" fmla="*/ 1604813 h 2677202"/>
                <a:gd name="connsiteX4" fmla="*/ 7667084 w 9321767"/>
                <a:gd name="connsiteY4" fmla="*/ 1382405 h 2677202"/>
                <a:gd name="connsiteX5" fmla="*/ 7575253 w 9321767"/>
                <a:gd name="connsiteY5" fmla="*/ 1160291 h 2677202"/>
                <a:gd name="connsiteX6" fmla="*/ 7353088 w 9321767"/>
                <a:gd name="connsiteY6" fmla="*/ 1067993 h 2677202"/>
                <a:gd name="connsiteX7" fmla="*/ 8725978 w 9321767"/>
                <a:gd name="connsiteY7" fmla="*/ 1056173 h 2677202"/>
                <a:gd name="connsiteX8" fmla="*/ 8411654 w 9321767"/>
                <a:gd name="connsiteY8" fmla="*/ 1370498 h 2677202"/>
                <a:gd name="connsiteX9" fmla="*/ 8725978 w 9321767"/>
                <a:gd name="connsiteY9" fmla="*/ 1684823 h 2677202"/>
                <a:gd name="connsiteX10" fmla="*/ 8725978 w 9321767"/>
                <a:gd name="connsiteY10" fmla="*/ 1684347 h 2677202"/>
                <a:gd name="connsiteX11" fmla="*/ 9040303 w 9321767"/>
                <a:gd name="connsiteY11" fmla="*/ 1370498 h 2677202"/>
                <a:gd name="connsiteX12" fmla="*/ 8725978 w 9321767"/>
                <a:gd name="connsiteY12" fmla="*/ 1056173 h 2677202"/>
                <a:gd name="connsiteX13" fmla="*/ 1873409 w 9321767"/>
                <a:gd name="connsiteY13" fmla="*/ 1056173 h 2677202"/>
                <a:gd name="connsiteX14" fmla="*/ 1559084 w 9321767"/>
                <a:gd name="connsiteY14" fmla="*/ 1370498 h 2677202"/>
                <a:gd name="connsiteX15" fmla="*/ 1873409 w 9321767"/>
                <a:gd name="connsiteY15" fmla="*/ 1684823 h 2677202"/>
                <a:gd name="connsiteX16" fmla="*/ 1873409 w 9321767"/>
                <a:gd name="connsiteY16" fmla="*/ 1684347 h 2677202"/>
                <a:gd name="connsiteX17" fmla="*/ 2187734 w 9321767"/>
                <a:gd name="connsiteY17" fmla="*/ 1370498 h 2677202"/>
                <a:gd name="connsiteX18" fmla="*/ 1873409 w 9321767"/>
                <a:gd name="connsiteY18" fmla="*/ 1056173 h 2677202"/>
                <a:gd name="connsiteX19" fmla="*/ 5219936 w 9321767"/>
                <a:gd name="connsiteY19" fmla="*/ 1054775 h 2677202"/>
                <a:gd name="connsiteX20" fmla="*/ 4929885 w 9321767"/>
                <a:gd name="connsiteY20" fmla="*/ 1246102 h 2677202"/>
                <a:gd name="connsiteX21" fmla="*/ 5508338 w 9321767"/>
                <a:gd name="connsiteY21" fmla="*/ 1246102 h 2677202"/>
                <a:gd name="connsiteX22" fmla="*/ 5342193 w 9321767"/>
                <a:gd name="connsiteY22" fmla="*/ 1079957 h 2677202"/>
                <a:gd name="connsiteX23" fmla="*/ 5219936 w 9321767"/>
                <a:gd name="connsiteY23" fmla="*/ 1054775 h 2677202"/>
                <a:gd name="connsiteX24" fmla="*/ 7352186 w 9321767"/>
                <a:gd name="connsiteY24" fmla="*/ 786635 h 2677202"/>
                <a:gd name="connsiteX25" fmla="*/ 7472056 w 9321767"/>
                <a:gd name="connsiteY25" fmla="*/ 798738 h 2677202"/>
                <a:gd name="connsiteX26" fmla="*/ 7947691 w 9321767"/>
                <a:gd name="connsiteY26" fmla="*/ 1382405 h 2677202"/>
                <a:gd name="connsiteX27" fmla="*/ 7947691 w 9321767"/>
                <a:gd name="connsiteY27" fmla="*/ 2060204 h 2677202"/>
                <a:gd name="connsiteX28" fmla="*/ 7947691 w 9321767"/>
                <a:gd name="connsiteY28" fmla="*/ 2102809 h 2677202"/>
                <a:gd name="connsiteX29" fmla="*/ 7331080 w 9321767"/>
                <a:gd name="connsiteY29" fmla="*/ 2676814 h 2677202"/>
                <a:gd name="connsiteX30" fmla="*/ 6757065 w 9321767"/>
                <a:gd name="connsiteY30" fmla="*/ 2060204 h 2677202"/>
                <a:gd name="connsiteX31" fmla="*/ 7037291 w 9321767"/>
                <a:gd name="connsiteY31" fmla="*/ 2060204 h 2677202"/>
                <a:gd name="connsiteX32" fmla="*/ 7351997 w 9321767"/>
                <a:gd name="connsiteY32" fmla="*/ 2374910 h 2677202"/>
                <a:gd name="connsiteX33" fmla="*/ 7666703 w 9321767"/>
                <a:gd name="connsiteY33" fmla="*/ 2060204 h 2677202"/>
                <a:gd name="connsiteX34" fmla="*/ 7666703 w 9321767"/>
                <a:gd name="connsiteY34" fmla="*/ 1888087 h 2677202"/>
                <a:gd name="connsiteX35" fmla="*/ 7350949 w 9321767"/>
                <a:gd name="connsiteY35" fmla="*/ 1978193 h 2677202"/>
                <a:gd name="connsiteX36" fmla="*/ 6755875 w 9321767"/>
                <a:gd name="connsiteY36" fmla="*/ 1381690 h 2677202"/>
                <a:gd name="connsiteX37" fmla="*/ 7232292 w 9321767"/>
                <a:gd name="connsiteY37" fmla="*/ 798578 h 2677202"/>
                <a:gd name="connsiteX38" fmla="*/ 7351997 w 9321767"/>
                <a:gd name="connsiteY38" fmla="*/ 786616 h 2677202"/>
                <a:gd name="connsiteX39" fmla="*/ 7352378 w 9321767"/>
                <a:gd name="connsiteY39" fmla="*/ 786616 h 2677202"/>
                <a:gd name="connsiteX40" fmla="*/ 7352186 w 9321767"/>
                <a:gd name="connsiteY40" fmla="*/ 786635 h 2677202"/>
                <a:gd name="connsiteX41" fmla="*/ 1873409 w 9321767"/>
                <a:gd name="connsiteY41" fmla="*/ 774329 h 2677202"/>
                <a:gd name="connsiteX42" fmla="*/ 2468722 w 9321767"/>
                <a:gd name="connsiteY42" fmla="*/ 1369546 h 2677202"/>
                <a:gd name="connsiteX43" fmla="*/ 2468722 w 9321767"/>
                <a:gd name="connsiteY43" fmla="*/ 1944951 h 2677202"/>
                <a:gd name="connsiteX44" fmla="*/ 2187734 w 9321767"/>
                <a:gd name="connsiteY44" fmla="*/ 1944951 h 2677202"/>
                <a:gd name="connsiteX45" fmla="*/ 2187734 w 9321767"/>
                <a:gd name="connsiteY45" fmla="*/ 1875800 h 2677202"/>
                <a:gd name="connsiteX46" fmla="*/ 1871980 w 9321767"/>
                <a:gd name="connsiteY46" fmla="*/ 1965906 h 2677202"/>
                <a:gd name="connsiteX47" fmla="*/ 1276906 w 9321767"/>
                <a:gd name="connsiteY47" fmla="*/ 1369403 h 2677202"/>
                <a:gd name="connsiteX48" fmla="*/ 1873409 w 9321767"/>
                <a:gd name="connsiteY48" fmla="*/ 774329 h 2677202"/>
                <a:gd name="connsiteX49" fmla="*/ 8725978 w 9321767"/>
                <a:gd name="connsiteY49" fmla="*/ 774328 h 2677202"/>
                <a:gd name="connsiteX50" fmla="*/ 8726073 w 9321767"/>
                <a:gd name="connsiteY50" fmla="*/ 774328 h 2677202"/>
                <a:gd name="connsiteX51" fmla="*/ 9321767 w 9321767"/>
                <a:gd name="connsiteY51" fmla="*/ 1370022 h 2677202"/>
                <a:gd name="connsiteX52" fmla="*/ 9321767 w 9321767"/>
                <a:gd name="connsiteY52" fmla="*/ 1370117 h 2677202"/>
                <a:gd name="connsiteX53" fmla="*/ 8725978 w 9321767"/>
                <a:gd name="connsiteY53" fmla="*/ 1965906 h 2677202"/>
                <a:gd name="connsiteX54" fmla="*/ 8130189 w 9321767"/>
                <a:gd name="connsiteY54" fmla="*/ 1370117 h 2677202"/>
                <a:gd name="connsiteX55" fmla="*/ 8725978 w 9321767"/>
                <a:gd name="connsiteY55" fmla="*/ 774328 h 2677202"/>
                <a:gd name="connsiteX56" fmla="*/ 6573423 w 9321767"/>
                <a:gd name="connsiteY56" fmla="*/ 774328 h 2677202"/>
                <a:gd name="connsiteX57" fmla="*/ 6694581 w 9321767"/>
                <a:gd name="connsiteY57" fmla="*/ 774328 h 2677202"/>
                <a:gd name="connsiteX58" fmla="*/ 6694581 w 9321767"/>
                <a:gd name="connsiteY58" fmla="*/ 1055316 h 2677202"/>
                <a:gd name="connsiteX59" fmla="*/ 6573423 w 9321767"/>
                <a:gd name="connsiteY59" fmla="*/ 1055316 h 2677202"/>
                <a:gd name="connsiteX60" fmla="*/ 6259098 w 9321767"/>
                <a:gd name="connsiteY60" fmla="*/ 1369641 h 2677202"/>
                <a:gd name="connsiteX61" fmla="*/ 6259098 w 9321767"/>
                <a:gd name="connsiteY61" fmla="*/ 1944570 h 2677202"/>
                <a:gd name="connsiteX62" fmla="*/ 5978110 w 9321767"/>
                <a:gd name="connsiteY62" fmla="*/ 1944570 h 2677202"/>
                <a:gd name="connsiteX63" fmla="*/ 5978110 w 9321767"/>
                <a:gd name="connsiteY63" fmla="*/ 1369546 h 2677202"/>
                <a:gd name="connsiteX64" fmla="*/ 6573423 w 9321767"/>
                <a:gd name="connsiteY64" fmla="*/ 774328 h 2677202"/>
                <a:gd name="connsiteX65" fmla="*/ 5219064 w 9321767"/>
                <a:gd name="connsiteY65" fmla="*/ 774328 h 2677202"/>
                <a:gd name="connsiteX66" fmla="*/ 5343527 w 9321767"/>
                <a:gd name="connsiteY66" fmla="*/ 787444 h 2677202"/>
                <a:gd name="connsiteX67" fmla="*/ 5801804 w 9321767"/>
                <a:gd name="connsiteY67" fmla="*/ 1494323 h 2677202"/>
                <a:gd name="connsiteX68" fmla="*/ 4929885 w 9321767"/>
                <a:gd name="connsiteY68" fmla="*/ 1494323 h 2677202"/>
                <a:gd name="connsiteX69" fmla="*/ 5219064 w 9321767"/>
                <a:gd name="connsiteY69" fmla="*/ 1684823 h 2677202"/>
                <a:gd name="connsiteX70" fmla="*/ 5219064 w 9321767"/>
                <a:gd name="connsiteY70" fmla="*/ 1965811 h 2677202"/>
                <a:gd name="connsiteX71" fmla="*/ 4630857 w 9321767"/>
                <a:gd name="connsiteY71" fmla="*/ 1377604 h 2677202"/>
                <a:gd name="connsiteX72" fmla="*/ 5219064 w 9321767"/>
                <a:gd name="connsiteY72" fmla="*/ 774328 h 2677202"/>
                <a:gd name="connsiteX73" fmla="*/ 3919046 w 9321767"/>
                <a:gd name="connsiteY73" fmla="*/ 753262 h 2677202"/>
                <a:gd name="connsiteX74" fmla="*/ 4389437 w 9321767"/>
                <a:gd name="connsiteY74" fmla="*/ 1002929 h 2677202"/>
                <a:gd name="connsiteX75" fmla="*/ 4401914 w 9321767"/>
                <a:gd name="connsiteY75" fmla="*/ 1024646 h 2677202"/>
                <a:gd name="connsiteX76" fmla="*/ 4432966 w 9321767"/>
                <a:gd name="connsiteY76" fmla="*/ 1093892 h 2677202"/>
                <a:gd name="connsiteX77" fmla="*/ 4464494 w 9321767"/>
                <a:gd name="connsiteY77" fmla="*/ 1272391 h 2677202"/>
                <a:gd name="connsiteX78" fmla="*/ 4464494 w 9321767"/>
                <a:gd name="connsiteY78" fmla="*/ 1944475 h 2677202"/>
                <a:gd name="connsiteX79" fmla="*/ 4183506 w 9321767"/>
                <a:gd name="connsiteY79" fmla="*/ 1944475 h 2677202"/>
                <a:gd name="connsiteX80" fmla="*/ 4183506 w 9321767"/>
                <a:gd name="connsiteY80" fmla="*/ 1272391 h 2677202"/>
                <a:gd name="connsiteX81" fmla="*/ 3945562 w 9321767"/>
                <a:gd name="connsiteY81" fmla="*/ 1034085 h 2677202"/>
                <a:gd name="connsiteX82" fmla="*/ 3831939 w 9321767"/>
                <a:gd name="connsiteY82" fmla="*/ 1062841 h 2677202"/>
                <a:gd name="connsiteX83" fmla="*/ 3822414 w 9321767"/>
                <a:gd name="connsiteY83" fmla="*/ 1068556 h 2677202"/>
                <a:gd name="connsiteX84" fmla="*/ 3707637 w 9321767"/>
                <a:gd name="connsiteY84" fmla="*/ 1272200 h 2677202"/>
                <a:gd name="connsiteX85" fmla="*/ 3707637 w 9321767"/>
                <a:gd name="connsiteY85" fmla="*/ 1944285 h 2677202"/>
                <a:gd name="connsiteX86" fmla="*/ 3425984 w 9321767"/>
                <a:gd name="connsiteY86" fmla="*/ 1944285 h 2677202"/>
                <a:gd name="connsiteX87" fmla="*/ 3425984 w 9321767"/>
                <a:gd name="connsiteY87" fmla="*/ 1272391 h 2677202"/>
                <a:gd name="connsiteX88" fmla="*/ 3356070 w 9321767"/>
                <a:gd name="connsiteY88" fmla="*/ 1104084 h 2677202"/>
                <a:gd name="connsiteX89" fmla="*/ 3330161 w 9321767"/>
                <a:gd name="connsiteY89" fmla="*/ 1081605 h 2677202"/>
                <a:gd name="connsiteX90" fmla="*/ 3311111 w 9321767"/>
                <a:gd name="connsiteY90" fmla="*/ 1068746 h 2677202"/>
                <a:gd name="connsiteX91" fmla="*/ 3074226 w 9321767"/>
                <a:gd name="connsiteY91" fmla="*/ 1063031 h 2677202"/>
                <a:gd name="connsiteX92" fmla="*/ 3064701 w 9321767"/>
                <a:gd name="connsiteY92" fmla="*/ 1068746 h 2677202"/>
                <a:gd name="connsiteX93" fmla="*/ 3011837 w 9321767"/>
                <a:gd name="connsiteY93" fmla="*/ 1112276 h 2677202"/>
                <a:gd name="connsiteX94" fmla="*/ 2949924 w 9321767"/>
                <a:gd name="connsiteY94" fmla="*/ 1272391 h 2677202"/>
                <a:gd name="connsiteX95" fmla="*/ 2949924 w 9321767"/>
                <a:gd name="connsiteY95" fmla="*/ 1944475 h 2677202"/>
                <a:gd name="connsiteX96" fmla="*/ 2668937 w 9321767"/>
                <a:gd name="connsiteY96" fmla="*/ 1944475 h 2677202"/>
                <a:gd name="connsiteX97" fmla="*/ 2668937 w 9321767"/>
                <a:gd name="connsiteY97" fmla="*/ 1272391 h 2677202"/>
                <a:gd name="connsiteX98" fmla="*/ 2700464 w 9321767"/>
                <a:gd name="connsiteY98" fmla="*/ 1093892 h 2677202"/>
                <a:gd name="connsiteX99" fmla="*/ 2731610 w 9321767"/>
                <a:gd name="connsiteY99" fmla="*/ 1024931 h 2677202"/>
                <a:gd name="connsiteX100" fmla="*/ 2744089 w 9321767"/>
                <a:gd name="connsiteY100" fmla="*/ 1003214 h 2677202"/>
                <a:gd name="connsiteX101" fmla="*/ 2929636 w 9321767"/>
                <a:gd name="connsiteY101" fmla="*/ 822239 h 2677202"/>
                <a:gd name="connsiteX102" fmla="*/ 3566191 w 9321767"/>
                <a:gd name="connsiteY102" fmla="*/ 917204 h 2677202"/>
                <a:gd name="connsiteX103" fmla="*/ 3735069 w 9321767"/>
                <a:gd name="connsiteY103" fmla="*/ 797093 h 2677202"/>
                <a:gd name="connsiteX104" fmla="*/ 3919046 w 9321767"/>
                <a:gd name="connsiteY104" fmla="*/ 753262 h 2677202"/>
                <a:gd name="connsiteX105" fmla="*/ 545214 w 9321767"/>
                <a:gd name="connsiteY105" fmla="*/ 290 h 2677202"/>
                <a:gd name="connsiteX106" fmla="*/ 748887 w 9321767"/>
                <a:gd name="connsiteY106" fmla="*/ 48884 h 2677202"/>
                <a:gd name="connsiteX107" fmla="*/ 1054735 w 9321767"/>
                <a:gd name="connsiteY107" fmla="*/ 527631 h 2677202"/>
                <a:gd name="connsiteX108" fmla="*/ 1054735 w 9321767"/>
                <a:gd name="connsiteY108" fmla="*/ 548681 h 2677202"/>
                <a:gd name="connsiteX109" fmla="*/ 773842 w 9321767"/>
                <a:gd name="connsiteY109" fmla="*/ 548681 h 2677202"/>
                <a:gd name="connsiteX110" fmla="*/ 773842 w 9321767"/>
                <a:gd name="connsiteY110" fmla="*/ 527631 h 2677202"/>
                <a:gd name="connsiteX111" fmla="*/ 527564 w 9321767"/>
                <a:gd name="connsiteY111" fmla="*/ 281089 h 2677202"/>
                <a:gd name="connsiteX112" fmla="*/ 281019 w 9321767"/>
                <a:gd name="connsiteY112" fmla="*/ 527374 h 2677202"/>
                <a:gd name="connsiteX113" fmla="*/ 428942 w 9321767"/>
                <a:gd name="connsiteY113" fmla="*/ 753374 h 2677202"/>
                <a:gd name="connsiteX114" fmla="*/ 783748 w 9321767"/>
                <a:gd name="connsiteY114" fmla="*/ 901583 h 2677202"/>
                <a:gd name="connsiteX115" fmla="*/ 1111218 w 9321767"/>
                <a:gd name="connsiteY115" fmla="*/ 1407551 h 2677202"/>
                <a:gd name="connsiteX116" fmla="*/ 556101 w 9321767"/>
                <a:gd name="connsiteY116" fmla="*/ 1962668 h 2677202"/>
                <a:gd name="connsiteX117" fmla="*/ 984 w 9321767"/>
                <a:gd name="connsiteY117" fmla="*/ 1407551 h 2677202"/>
                <a:gd name="connsiteX118" fmla="*/ 984 w 9321767"/>
                <a:gd name="connsiteY118" fmla="*/ 1395644 h 2677202"/>
                <a:gd name="connsiteX119" fmla="*/ 280923 w 9321767"/>
                <a:gd name="connsiteY119" fmla="*/ 1395644 h 2677202"/>
                <a:gd name="connsiteX120" fmla="*/ 280923 w 9321767"/>
                <a:gd name="connsiteY120" fmla="*/ 1407551 h 2677202"/>
                <a:gd name="connsiteX121" fmla="*/ 556015 w 9321767"/>
                <a:gd name="connsiteY121" fmla="*/ 1682814 h 2677202"/>
                <a:gd name="connsiteX122" fmla="*/ 831278 w 9321767"/>
                <a:gd name="connsiteY122" fmla="*/ 1407732 h 2677202"/>
                <a:gd name="connsiteX123" fmla="*/ 665924 w 9321767"/>
                <a:gd name="connsiteY123" fmla="*/ 1155329 h 2677202"/>
                <a:gd name="connsiteX124" fmla="*/ 305974 w 9321767"/>
                <a:gd name="connsiteY124" fmla="*/ 1005977 h 2677202"/>
                <a:gd name="connsiteX125" fmla="*/ 48885 w 9321767"/>
                <a:gd name="connsiteY125" fmla="*/ 305974 h 2677202"/>
                <a:gd name="connsiteX126" fmla="*/ 545214 w 9321767"/>
                <a:gd name="connsiteY126" fmla="*/ 290 h 26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9321767" h="2677202">
                  <a:moveTo>
                    <a:pt x="7353088" y="1067993"/>
                  </a:moveTo>
                  <a:cubicBezTo>
                    <a:pt x="7272646" y="1067908"/>
                    <a:pt x="7192172" y="1098512"/>
                    <a:pt x="7130731" y="1159824"/>
                  </a:cubicBezTo>
                  <a:cubicBezTo>
                    <a:pt x="7007849" y="1282449"/>
                    <a:pt x="7007640" y="1481465"/>
                    <a:pt x="7130265" y="1604347"/>
                  </a:cubicBezTo>
                  <a:cubicBezTo>
                    <a:pt x="7252889" y="1727229"/>
                    <a:pt x="7451904" y="1727438"/>
                    <a:pt x="7574786" y="1604813"/>
                  </a:cubicBezTo>
                  <a:cubicBezTo>
                    <a:pt x="7633946" y="1545930"/>
                    <a:pt x="7667170" y="1465872"/>
                    <a:pt x="7667084" y="1382405"/>
                  </a:cubicBezTo>
                  <a:cubicBezTo>
                    <a:pt x="7667103" y="1299127"/>
                    <a:pt x="7634080" y="1219241"/>
                    <a:pt x="7575253" y="1160291"/>
                  </a:cubicBezTo>
                  <a:cubicBezTo>
                    <a:pt x="7513941" y="1098850"/>
                    <a:pt x="7433531" y="1068077"/>
                    <a:pt x="7353088" y="1067993"/>
                  </a:cubicBezTo>
                  <a:close/>
                  <a:moveTo>
                    <a:pt x="8725978" y="1056173"/>
                  </a:moveTo>
                  <a:cubicBezTo>
                    <a:pt x="8552337" y="1056173"/>
                    <a:pt x="8411654" y="1196905"/>
                    <a:pt x="8411654" y="1370498"/>
                  </a:cubicBezTo>
                  <a:cubicBezTo>
                    <a:pt x="8411654" y="1544091"/>
                    <a:pt x="8552337" y="1684823"/>
                    <a:pt x="8725978" y="1684823"/>
                  </a:cubicBezTo>
                  <a:lnTo>
                    <a:pt x="8725978" y="1684347"/>
                  </a:lnTo>
                  <a:cubicBezTo>
                    <a:pt x="8899238" y="1683928"/>
                    <a:pt x="9039637" y="1543739"/>
                    <a:pt x="9040303" y="1370498"/>
                  </a:cubicBezTo>
                  <a:cubicBezTo>
                    <a:pt x="9040303" y="1196905"/>
                    <a:pt x="8899619" y="1056173"/>
                    <a:pt x="8725978" y="1056173"/>
                  </a:cubicBezTo>
                  <a:close/>
                  <a:moveTo>
                    <a:pt x="1873409" y="1056173"/>
                  </a:moveTo>
                  <a:cubicBezTo>
                    <a:pt x="1699816" y="1056173"/>
                    <a:pt x="1559084" y="1196905"/>
                    <a:pt x="1559084" y="1370498"/>
                  </a:cubicBezTo>
                  <a:cubicBezTo>
                    <a:pt x="1559084" y="1544092"/>
                    <a:pt x="1699816" y="1684823"/>
                    <a:pt x="1873409" y="1684823"/>
                  </a:cubicBezTo>
                  <a:lnTo>
                    <a:pt x="1873409" y="1684347"/>
                  </a:lnTo>
                  <a:cubicBezTo>
                    <a:pt x="2046650" y="1683928"/>
                    <a:pt x="2187058" y="1543739"/>
                    <a:pt x="2187734" y="1370498"/>
                  </a:cubicBezTo>
                  <a:cubicBezTo>
                    <a:pt x="2187734" y="1196905"/>
                    <a:pt x="2047002" y="1056173"/>
                    <a:pt x="1873409" y="1056173"/>
                  </a:cubicBezTo>
                  <a:close/>
                  <a:moveTo>
                    <a:pt x="5219936" y="1054775"/>
                  </a:moveTo>
                  <a:cubicBezTo>
                    <a:pt x="5097442" y="1054506"/>
                    <a:pt x="4980863" y="1126301"/>
                    <a:pt x="4929885" y="1246102"/>
                  </a:cubicBezTo>
                  <a:lnTo>
                    <a:pt x="5508338" y="1246102"/>
                  </a:lnTo>
                  <a:cubicBezTo>
                    <a:pt x="5476515" y="1171321"/>
                    <a:pt x="5416965" y="1111770"/>
                    <a:pt x="5342193" y="1079957"/>
                  </a:cubicBezTo>
                  <a:cubicBezTo>
                    <a:pt x="5302257" y="1062962"/>
                    <a:pt x="5260768" y="1054865"/>
                    <a:pt x="5219936" y="1054775"/>
                  </a:cubicBezTo>
                  <a:close/>
                  <a:moveTo>
                    <a:pt x="7352186" y="786635"/>
                  </a:moveTo>
                  <a:lnTo>
                    <a:pt x="7472056" y="798738"/>
                  </a:lnTo>
                  <a:cubicBezTo>
                    <a:pt x="7743513" y="854326"/>
                    <a:pt x="7947691" y="1094519"/>
                    <a:pt x="7947691" y="1382405"/>
                  </a:cubicBezTo>
                  <a:lnTo>
                    <a:pt x="7947691" y="2060204"/>
                  </a:lnTo>
                  <a:cubicBezTo>
                    <a:pt x="7948195" y="2074396"/>
                    <a:pt x="7948195" y="2088607"/>
                    <a:pt x="7947691" y="2102809"/>
                  </a:cubicBezTo>
                  <a:cubicBezTo>
                    <a:pt x="7935927" y="2431593"/>
                    <a:pt x="7659855" y="2688587"/>
                    <a:pt x="7331080" y="2676814"/>
                  </a:cubicBezTo>
                  <a:cubicBezTo>
                    <a:pt x="7002296" y="2665051"/>
                    <a:pt x="6745302" y="2388988"/>
                    <a:pt x="6757065" y="2060204"/>
                  </a:cubicBezTo>
                  <a:lnTo>
                    <a:pt x="7037291" y="2060204"/>
                  </a:lnTo>
                  <a:cubicBezTo>
                    <a:pt x="7037291" y="2234006"/>
                    <a:pt x="7178194" y="2374910"/>
                    <a:pt x="7351997" y="2374910"/>
                  </a:cubicBezTo>
                  <a:cubicBezTo>
                    <a:pt x="7525799" y="2374910"/>
                    <a:pt x="7666703" y="2234006"/>
                    <a:pt x="7666703" y="2060204"/>
                  </a:cubicBezTo>
                  <a:lnTo>
                    <a:pt x="7666703" y="1888087"/>
                  </a:lnTo>
                  <a:cubicBezTo>
                    <a:pt x="7571967" y="1947104"/>
                    <a:pt x="7462563" y="1978327"/>
                    <a:pt x="7350949" y="1978193"/>
                  </a:cubicBezTo>
                  <a:cubicBezTo>
                    <a:pt x="7021908" y="1977803"/>
                    <a:pt x="6755484" y="1710731"/>
                    <a:pt x="6755875" y="1381690"/>
                  </a:cubicBezTo>
                  <a:cubicBezTo>
                    <a:pt x="6756225" y="1093779"/>
                    <a:pt x="6960738" y="853810"/>
                    <a:pt x="7232292" y="798578"/>
                  </a:cubicBezTo>
                  <a:close/>
                  <a:moveTo>
                    <a:pt x="7351997" y="786616"/>
                  </a:moveTo>
                  <a:lnTo>
                    <a:pt x="7352378" y="786616"/>
                  </a:lnTo>
                  <a:lnTo>
                    <a:pt x="7352186" y="786635"/>
                  </a:lnTo>
                  <a:close/>
                  <a:moveTo>
                    <a:pt x="1873409" y="774329"/>
                  </a:moveTo>
                  <a:cubicBezTo>
                    <a:pt x="2202069" y="774538"/>
                    <a:pt x="2468455" y="1040886"/>
                    <a:pt x="2468722" y="1369546"/>
                  </a:cubicBezTo>
                  <a:lnTo>
                    <a:pt x="2468722" y="1944951"/>
                  </a:lnTo>
                  <a:lnTo>
                    <a:pt x="2187734" y="1944951"/>
                  </a:lnTo>
                  <a:lnTo>
                    <a:pt x="2187734" y="1875800"/>
                  </a:lnTo>
                  <a:cubicBezTo>
                    <a:pt x="2092998" y="1934817"/>
                    <a:pt x="1983594" y="1966040"/>
                    <a:pt x="1871980" y="1965906"/>
                  </a:cubicBezTo>
                  <a:cubicBezTo>
                    <a:pt x="1542939" y="1965516"/>
                    <a:pt x="1276515" y="1698444"/>
                    <a:pt x="1276906" y="1369403"/>
                  </a:cubicBezTo>
                  <a:cubicBezTo>
                    <a:pt x="1277306" y="1040362"/>
                    <a:pt x="1544368" y="773938"/>
                    <a:pt x="1873409" y="774329"/>
                  </a:cubicBezTo>
                  <a:close/>
                  <a:moveTo>
                    <a:pt x="8725978" y="774328"/>
                  </a:moveTo>
                  <a:cubicBezTo>
                    <a:pt x="8725978" y="774328"/>
                    <a:pt x="8726073" y="774328"/>
                    <a:pt x="8726073" y="774328"/>
                  </a:cubicBezTo>
                  <a:cubicBezTo>
                    <a:pt x="9055067" y="774328"/>
                    <a:pt x="9321767" y="1041028"/>
                    <a:pt x="9321767" y="1370022"/>
                  </a:cubicBezTo>
                  <a:cubicBezTo>
                    <a:pt x="9321767" y="1370050"/>
                    <a:pt x="9321767" y="1370088"/>
                    <a:pt x="9321767" y="1370117"/>
                  </a:cubicBezTo>
                  <a:cubicBezTo>
                    <a:pt x="9321767" y="1699158"/>
                    <a:pt x="9055067" y="1965906"/>
                    <a:pt x="8725978" y="1965906"/>
                  </a:cubicBezTo>
                  <a:cubicBezTo>
                    <a:pt x="8396889" y="1965906"/>
                    <a:pt x="8130189" y="1699158"/>
                    <a:pt x="8130189" y="1370117"/>
                  </a:cubicBezTo>
                  <a:cubicBezTo>
                    <a:pt x="8130189" y="1041076"/>
                    <a:pt x="8396889" y="774328"/>
                    <a:pt x="8725978" y="774328"/>
                  </a:cubicBezTo>
                  <a:close/>
                  <a:moveTo>
                    <a:pt x="6573423" y="774328"/>
                  </a:moveTo>
                  <a:lnTo>
                    <a:pt x="6694581" y="774328"/>
                  </a:lnTo>
                  <a:lnTo>
                    <a:pt x="6694581" y="1055316"/>
                  </a:lnTo>
                  <a:lnTo>
                    <a:pt x="6573423" y="1055316"/>
                  </a:lnTo>
                  <a:cubicBezTo>
                    <a:pt x="6400002" y="1055735"/>
                    <a:pt x="6259517" y="1196219"/>
                    <a:pt x="6259098" y="1369641"/>
                  </a:cubicBezTo>
                  <a:lnTo>
                    <a:pt x="6259098" y="1944570"/>
                  </a:lnTo>
                  <a:lnTo>
                    <a:pt x="5978110" y="1944570"/>
                  </a:lnTo>
                  <a:lnTo>
                    <a:pt x="5978110" y="1369546"/>
                  </a:lnTo>
                  <a:cubicBezTo>
                    <a:pt x="5978377" y="1040885"/>
                    <a:pt x="6244763" y="774538"/>
                    <a:pt x="6573423" y="774328"/>
                  </a:cubicBezTo>
                  <a:close/>
                  <a:moveTo>
                    <a:pt x="5219064" y="774328"/>
                  </a:moveTo>
                  <a:cubicBezTo>
                    <a:pt x="5260898" y="774319"/>
                    <a:pt x="5302617" y="778710"/>
                    <a:pt x="5343527" y="787444"/>
                  </a:cubicBezTo>
                  <a:cubicBezTo>
                    <a:pt x="5665272" y="856091"/>
                    <a:pt x="5870450" y="1172569"/>
                    <a:pt x="5801804" y="1494323"/>
                  </a:cubicBezTo>
                  <a:lnTo>
                    <a:pt x="4929885" y="1494323"/>
                  </a:lnTo>
                  <a:cubicBezTo>
                    <a:pt x="4979596" y="1609861"/>
                    <a:pt x="5093286" y="1684756"/>
                    <a:pt x="5219064" y="1684823"/>
                  </a:cubicBezTo>
                  <a:lnTo>
                    <a:pt x="5219064" y="1965811"/>
                  </a:lnTo>
                  <a:cubicBezTo>
                    <a:pt x="4895910" y="1961724"/>
                    <a:pt x="4634943" y="1700749"/>
                    <a:pt x="4630857" y="1377604"/>
                  </a:cubicBezTo>
                  <a:cubicBezTo>
                    <a:pt x="4626695" y="1048582"/>
                    <a:pt x="4890042" y="778491"/>
                    <a:pt x="5219064" y="774328"/>
                  </a:cubicBezTo>
                  <a:close/>
                  <a:moveTo>
                    <a:pt x="3919046" y="753262"/>
                  </a:moveTo>
                  <a:cubicBezTo>
                    <a:pt x="4104955" y="743939"/>
                    <a:pt x="4287931" y="835393"/>
                    <a:pt x="4389437" y="1002929"/>
                  </a:cubicBezTo>
                  <a:cubicBezTo>
                    <a:pt x="4393723" y="1009977"/>
                    <a:pt x="4397914" y="1017311"/>
                    <a:pt x="4401914" y="1024646"/>
                  </a:cubicBezTo>
                  <a:cubicBezTo>
                    <a:pt x="4413992" y="1046915"/>
                    <a:pt x="4424365" y="1070061"/>
                    <a:pt x="4432966" y="1093892"/>
                  </a:cubicBezTo>
                  <a:cubicBezTo>
                    <a:pt x="4453893" y="1151071"/>
                    <a:pt x="4464560" y="1211498"/>
                    <a:pt x="4464494" y="1272391"/>
                  </a:cubicBezTo>
                  <a:lnTo>
                    <a:pt x="4464494" y="1944475"/>
                  </a:lnTo>
                  <a:lnTo>
                    <a:pt x="4183506" y="1944475"/>
                  </a:lnTo>
                  <a:lnTo>
                    <a:pt x="4183506" y="1272391"/>
                  </a:lnTo>
                  <a:cubicBezTo>
                    <a:pt x="4183611" y="1140879"/>
                    <a:pt x="4077074" y="1034180"/>
                    <a:pt x="3945562" y="1034085"/>
                  </a:cubicBezTo>
                  <a:cubicBezTo>
                    <a:pt x="3905881" y="1034047"/>
                    <a:pt x="3866828" y="1043934"/>
                    <a:pt x="3831939" y="1062841"/>
                  </a:cubicBezTo>
                  <a:cubicBezTo>
                    <a:pt x="3828509" y="1064622"/>
                    <a:pt x="3825337" y="1066527"/>
                    <a:pt x="3822414" y="1068556"/>
                  </a:cubicBezTo>
                  <a:cubicBezTo>
                    <a:pt x="3751271" y="1111790"/>
                    <a:pt x="3707780" y="1188952"/>
                    <a:pt x="3707637" y="1272200"/>
                  </a:cubicBezTo>
                  <a:lnTo>
                    <a:pt x="3707637" y="1944285"/>
                  </a:lnTo>
                  <a:lnTo>
                    <a:pt x="3425984" y="1944285"/>
                  </a:lnTo>
                  <a:lnTo>
                    <a:pt x="3425984" y="1272391"/>
                  </a:lnTo>
                  <a:cubicBezTo>
                    <a:pt x="3426031" y="1209212"/>
                    <a:pt x="3400866" y="1148633"/>
                    <a:pt x="3356070" y="1104084"/>
                  </a:cubicBezTo>
                  <a:cubicBezTo>
                    <a:pt x="3348021" y="1095940"/>
                    <a:pt x="3339354" y="1088425"/>
                    <a:pt x="3330161" y="1081605"/>
                  </a:cubicBezTo>
                  <a:cubicBezTo>
                    <a:pt x="3324065" y="1077033"/>
                    <a:pt x="3317779" y="1072747"/>
                    <a:pt x="3311111" y="1068746"/>
                  </a:cubicBezTo>
                  <a:cubicBezTo>
                    <a:pt x="3238808" y="1024789"/>
                    <a:pt x="3148568" y="1022607"/>
                    <a:pt x="3074226" y="1063031"/>
                  </a:cubicBezTo>
                  <a:cubicBezTo>
                    <a:pt x="3070892" y="1064841"/>
                    <a:pt x="3067558" y="1066746"/>
                    <a:pt x="3064701" y="1068746"/>
                  </a:cubicBezTo>
                  <a:cubicBezTo>
                    <a:pt x="3045088" y="1080653"/>
                    <a:pt x="3027285" y="1095312"/>
                    <a:pt x="3011837" y="1112276"/>
                  </a:cubicBezTo>
                  <a:cubicBezTo>
                    <a:pt x="2971956" y="1156062"/>
                    <a:pt x="2949876" y="1213165"/>
                    <a:pt x="2949924" y="1272391"/>
                  </a:cubicBezTo>
                  <a:lnTo>
                    <a:pt x="2949924" y="1944475"/>
                  </a:lnTo>
                  <a:lnTo>
                    <a:pt x="2668937" y="1944475"/>
                  </a:lnTo>
                  <a:lnTo>
                    <a:pt x="2668937" y="1272391"/>
                  </a:lnTo>
                  <a:cubicBezTo>
                    <a:pt x="2668870" y="1211498"/>
                    <a:pt x="2679538" y="1151071"/>
                    <a:pt x="2700464" y="1093892"/>
                  </a:cubicBezTo>
                  <a:cubicBezTo>
                    <a:pt x="2709104" y="1070156"/>
                    <a:pt x="2719514" y="1047106"/>
                    <a:pt x="2731610" y="1024931"/>
                  </a:cubicBezTo>
                  <a:cubicBezTo>
                    <a:pt x="2735612" y="1017597"/>
                    <a:pt x="2739708" y="1010263"/>
                    <a:pt x="2744089" y="1003214"/>
                  </a:cubicBezTo>
                  <a:cubicBezTo>
                    <a:pt x="2789771" y="928272"/>
                    <a:pt x="2853579" y="866035"/>
                    <a:pt x="2929636" y="822239"/>
                  </a:cubicBezTo>
                  <a:cubicBezTo>
                    <a:pt x="3138214" y="702672"/>
                    <a:pt x="3401600" y="741963"/>
                    <a:pt x="3566191" y="917204"/>
                  </a:cubicBezTo>
                  <a:cubicBezTo>
                    <a:pt x="3613920" y="866321"/>
                    <a:pt x="3671337" y="825487"/>
                    <a:pt x="3735069" y="797093"/>
                  </a:cubicBezTo>
                  <a:cubicBezTo>
                    <a:pt x="3794781" y="770675"/>
                    <a:pt x="3857076" y="756370"/>
                    <a:pt x="3919046" y="753262"/>
                  </a:cubicBezTo>
                  <a:close/>
                  <a:moveTo>
                    <a:pt x="545214" y="290"/>
                  </a:moveTo>
                  <a:cubicBezTo>
                    <a:pt x="613672" y="2569"/>
                    <a:pt x="682814" y="18307"/>
                    <a:pt x="748887" y="48884"/>
                  </a:cubicBezTo>
                  <a:cubicBezTo>
                    <a:pt x="935434" y="135213"/>
                    <a:pt x="1054811" y="322077"/>
                    <a:pt x="1054735" y="527631"/>
                  </a:cubicBezTo>
                  <a:lnTo>
                    <a:pt x="1054735" y="548681"/>
                  </a:lnTo>
                  <a:lnTo>
                    <a:pt x="773842" y="548681"/>
                  </a:lnTo>
                  <a:lnTo>
                    <a:pt x="773842" y="527631"/>
                  </a:lnTo>
                  <a:cubicBezTo>
                    <a:pt x="773919" y="391542"/>
                    <a:pt x="663647" y="281161"/>
                    <a:pt x="527564" y="281089"/>
                  </a:cubicBezTo>
                  <a:cubicBezTo>
                    <a:pt x="391471" y="281016"/>
                    <a:pt x="281095" y="391280"/>
                    <a:pt x="281019" y="527374"/>
                  </a:cubicBezTo>
                  <a:cubicBezTo>
                    <a:pt x="280971" y="625424"/>
                    <a:pt x="339054" y="714178"/>
                    <a:pt x="428942" y="753374"/>
                  </a:cubicBezTo>
                  <a:lnTo>
                    <a:pt x="783748" y="901583"/>
                  </a:lnTo>
                  <a:cubicBezTo>
                    <a:pt x="982859" y="991213"/>
                    <a:pt x="1110989" y="1189190"/>
                    <a:pt x="1111218" y="1407551"/>
                  </a:cubicBezTo>
                  <a:cubicBezTo>
                    <a:pt x="1111218" y="1714132"/>
                    <a:pt x="862682" y="1962668"/>
                    <a:pt x="556101" y="1962668"/>
                  </a:cubicBezTo>
                  <a:cubicBezTo>
                    <a:pt x="249520" y="1962668"/>
                    <a:pt x="984" y="1714132"/>
                    <a:pt x="984" y="1407551"/>
                  </a:cubicBezTo>
                  <a:lnTo>
                    <a:pt x="984" y="1395644"/>
                  </a:lnTo>
                  <a:lnTo>
                    <a:pt x="280923" y="1395644"/>
                  </a:lnTo>
                  <a:lnTo>
                    <a:pt x="280923" y="1407551"/>
                  </a:lnTo>
                  <a:cubicBezTo>
                    <a:pt x="280876" y="1559532"/>
                    <a:pt x="404034" y="1682766"/>
                    <a:pt x="556015" y="1682814"/>
                  </a:cubicBezTo>
                  <a:cubicBezTo>
                    <a:pt x="707986" y="1682871"/>
                    <a:pt x="831230" y="1559703"/>
                    <a:pt x="831278" y="1407732"/>
                  </a:cubicBezTo>
                  <a:cubicBezTo>
                    <a:pt x="831316" y="1298185"/>
                    <a:pt x="766365" y="1199048"/>
                    <a:pt x="665924" y="1155329"/>
                  </a:cubicBezTo>
                  <a:lnTo>
                    <a:pt x="305974" y="1005977"/>
                  </a:lnTo>
                  <a:cubicBezTo>
                    <a:pt x="41684" y="883666"/>
                    <a:pt x="-73426" y="570265"/>
                    <a:pt x="48885" y="305974"/>
                  </a:cubicBezTo>
                  <a:cubicBezTo>
                    <a:pt x="140618" y="107753"/>
                    <a:pt x="339839" y="-6547"/>
                    <a:pt x="545214" y="290"/>
                  </a:cubicBezTo>
                  <a:close/>
                </a:path>
              </a:pathLst>
            </a:custGeom>
            <a:grpFill/>
            <a:ln w="9525" cap="flat">
              <a:noFill/>
              <a:prstDash val="solid"/>
              <a:miter/>
            </a:ln>
          </p:spPr>
          <p:txBody>
            <a:bodyPr rtlCol="0" anchor="ctr"/>
            <a:lstStyle/>
            <a:p>
              <a:endParaRPr lang="nl-NL"/>
            </a:p>
          </p:txBody>
        </p:sp>
      </p:grpSp>
      <p:sp>
        <p:nvSpPr>
          <p:cNvPr id="9" name="Tekstvak 8">
            <a:extLst>
              <a:ext uri="{FF2B5EF4-FFF2-40B4-BE49-F238E27FC236}">
                <a16:creationId xmlns:a16="http://schemas.microsoft.com/office/drawing/2014/main" id="{871A3434-E084-4D27-A581-3E556870C600}"/>
              </a:ext>
            </a:extLst>
          </p:cNvPr>
          <p:cNvSpPr txBox="1"/>
          <p:nvPr userDrawn="1"/>
        </p:nvSpPr>
        <p:spPr>
          <a:xfrm>
            <a:off x="4006270" y="2819107"/>
            <a:ext cx="7161268" cy="1403461"/>
          </a:xfrm>
          <a:prstGeom prst="rect">
            <a:avLst/>
          </a:prstGeom>
          <a:noFill/>
        </p:spPr>
        <p:txBody>
          <a:bodyPr wrap="square" lIns="0" tIns="0" rIns="0" bIns="0" rtlCol="0">
            <a:spAutoFit/>
          </a:bodyPr>
          <a:lstStyle/>
          <a:p>
            <a:pPr>
              <a:lnSpc>
                <a:spcPct val="92000"/>
              </a:lnSpc>
            </a:pPr>
            <a:r>
              <a:rPr lang="nl-NL" sz="3200">
                <a:solidFill>
                  <a:schemeClr val="bg1"/>
                </a:solidFill>
              </a:rPr>
              <a:t>De best mogelijke zorg. Dichtbij</a:t>
            </a:r>
          </a:p>
          <a:p>
            <a:pPr>
              <a:lnSpc>
                <a:spcPct val="92000"/>
              </a:lnSpc>
            </a:pPr>
            <a:r>
              <a:rPr lang="nl-NL" sz="3200">
                <a:solidFill>
                  <a:schemeClr val="bg1"/>
                </a:solidFill>
              </a:rPr>
              <a:t>en betaalbaar voor iedereen.</a:t>
            </a:r>
          </a:p>
          <a:p>
            <a:pPr>
              <a:lnSpc>
                <a:spcPct val="92000"/>
              </a:lnSpc>
            </a:pPr>
            <a:r>
              <a:rPr lang="nl-NL" sz="3200" b="1">
                <a:solidFill>
                  <a:schemeClr val="bg1"/>
                </a:solidFill>
              </a:rPr>
              <a:t>Gewoon doen.</a:t>
            </a:r>
          </a:p>
        </p:txBody>
      </p:sp>
    </p:spTree>
    <p:extLst>
      <p:ext uri="{BB962C8B-B14F-4D97-AF65-F5344CB8AC3E}">
        <p14:creationId xmlns:p14="http://schemas.microsoft.com/office/powerpoint/2010/main" val="2270295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4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6C7BF1-4007-595C-468C-58E4C6D140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D86E31A-D57C-F038-B6A8-DB4A5D97826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E588C4-6D00-E6A0-1571-5033D231BBA7}"/>
              </a:ext>
            </a:extLst>
          </p:cNvPr>
          <p:cNvSpPr>
            <a:spLocks noGrp="1"/>
          </p:cNvSpPr>
          <p:nvPr>
            <p:ph type="dt" sz="half" idx="10"/>
          </p:nvPr>
        </p:nvSpPr>
        <p:spPr/>
        <p:txBody>
          <a:bodyPr/>
          <a:lstStyle/>
          <a:p>
            <a:fld id="{22C7697B-25DE-4FD0-9694-90F3BCAEE545}" type="datetimeFigureOut">
              <a:rPr lang="nl-NL" smtClean="0"/>
              <a:t>12-1-2023</a:t>
            </a:fld>
            <a:endParaRPr lang="nl-NL"/>
          </a:p>
        </p:txBody>
      </p:sp>
      <p:sp>
        <p:nvSpPr>
          <p:cNvPr id="5" name="Tijdelijke aanduiding voor voettekst 4">
            <a:extLst>
              <a:ext uri="{FF2B5EF4-FFF2-40B4-BE49-F238E27FC236}">
                <a16:creationId xmlns:a16="http://schemas.microsoft.com/office/drawing/2014/main" id="{19CD720F-1DD3-5840-5448-A37931C62C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42A259B-C39E-0925-7293-812BB85F9452}"/>
              </a:ext>
            </a:extLst>
          </p:cNvPr>
          <p:cNvSpPr>
            <a:spLocks noGrp="1"/>
          </p:cNvSpPr>
          <p:nvPr>
            <p:ph type="sldNum" sz="quarter" idx="12"/>
          </p:nvPr>
        </p:nvSpPr>
        <p:spPr/>
        <p:txBody>
          <a:bodyPr/>
          <a:lstStyle/>
          <a:p>
            <a:fld id="{95101944-48E2-4D1F-B85A-24BD8A9B8BB0}" type="slidenum">
              <a:rPr lang="nl-NL" smtClean="0"/>
              <a:t>‹#›</a:t>
            </a:fld>
            <a:endParaRPr lang="nl-NL"/>
          </a:p>
        </p:txBody>
      </p:sp>
    </p:spTree>
    <p:extLst>
      <p:ext uri="{BB962C8B-B14F-4D97-AF65-F5344CB8AC3E}">
        <p14:creationId xmlns:p14="http://schemas.microsoft.com/office/powerpoint/2010/main" val="10721195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12117"/>
            <a:ext cx="12192000" cy="445884"/>
          </a:xfrm>
          <a:prstGeom prst="rect">
            <a:avLst/>
          </a:prstGeom>
        </p:spPr>
      </p:pic>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40564054-0080-49E3-ACBC-C348205A656B}" type="datetime1">
              <a:rPr lang="nl-NL" smtClean="0"/>
              <a:t>12-1-2023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941CE541-6BEF-134D-94D4-4106211CBCA8}" type="slidenum">
              <a:rPr lang="nl-NL" smtClean="0"/>
              <a:pPr/>
              <a:t>‹#›</a:t>
            </a:fld>
            <a:endParaRPr lang="nl-NL"/>
          </a:p>
        </p:txBody>
      </p:sp>
      <p:sp>
        <p:nvSpPr>
          <p:cNvPr id="7" name="Title Placeholder 1"/>
          <p:cNvSpPr>
            <a:spLocks noGrp="1"/>
          </p:cNvSpPr>
          <p:nvPr>
            <p:ph type="title"/>
          </p:nvPr>
        </p:nvSpPr>
        <p:spPr>
          <a:xfrm>
            <a:off x="838200" y="1102566"/>
            <a:ext cx="10515600" cy="1199210"/>
          </a:xfrm>
          <a:prstGeom prst="rect">
            <a:avLst/>
          </a:prstGeom>
        </p:spPr>
        <p:txBody>
          <a:bodyPr vert="horz" lIns="91440" tIns="45720" rIns="91440" bIns="45720" rtlCol="0" anchor="t">
            <a:normAutofit/>
          </a:bodyPr>
          <a:lstStyle/>
          <a:p>
            <a:r>
              <a:rPr lang="nl-NL"/>
              <a:t>Klik om stijl te bewerken</a:t>
            </a:r>
            <a:endParaRPr lang="en-US"/>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8313" y="186741"/>
            <a:ext cx="2944091" cy="7899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1kolom 4">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gradFill flip="none" rotWithShape="1">
            <a:gsLst>
              <a:gs pos="1000">
                <a:srgbClr val="0099D0"/>
              </a:gs>
              <a:gs pos="99000">
                <a:srgbClr val="3AB5E4"/>
              </a:gs>
            </a:gsLst>
            <a:lin ang="0" scaled="1"/>
            <a:tileRect/>
          </a:gradFill>
          <a:ln w="9146" cap="flat">
            <a:noFill/>
            <a:prstDash val="solid"/>
            <a:miter/>
          </a:ln>
        </p:spPr>
        <p:txBody>
          <a:bodyPr rtlCol="0" anchor="ctr"/>
          <a:lstStyle/>
          <a:p>
            <a:endParaRPr lang="nl-NL">
              <a:latin typeface="+mn-lt"/>
            </a:endParaRP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ep 24">
            <a:extLst>
              <a:ext uri="{FF2B5EF4-FFF2-40B4-BE49-F238E27FC236}">
                <a16:creationId xmlns:a16="http://schemas.microsoft.com/office/drawing/2014/main" id="{E6142D0A-F0E4-43D8-B50D-060316D93AE3}"/>
              </a:ext>
            </a:extLst>
          </p:cNvPr>
          <p:cNvGrpSpPr/>
          <p:nvPr userDrawn="1"/>
        </p:nvGrpSpPr>
        <p:grpSpPr>
          <a:xfrm rot="10800000">
            <a:off x="10858472" y="5720714"/>
            <a:ext cx="770121" cy="770121"/>
            <a:chOff x="10858472" y="5720714"/>
            <a:chExt cx="770121" cy="770121"/>
          </a:xfrm>
          <a:solidFill>
            <a:schemeClr val="bg1"/>
          </a:solidFill>
        </p:grpSpPr>
        <p:sp>
          <p:nvSpPr>
            <p:cNvPr id="26" name="Graphic 22">
              <a:extLst>
                <a:ext uri="{FF2B5EF4-FFF2-40B4-BE49-F238E27FC236}">
                  <a16:creationId xmlns:a16="http://schemas.microsoft.com/office/drawing/2014/main" id="{EA61A8F1-2699-4A63-8C25-86987E877E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7" name="Graphic 22">
              <a:extLst>
                <a:ext uri="{FF2B5EF4-FFF2-40B4-BE49-F238E27FC236}">
                  <a16:creationId xmlns:a16="http://schemas.microsoft.com/office/drawing/2014/main" id="{10FDEFD4-C13C-491A-8F45-223E45EB8631}"/>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8" name="Graphic 22">
              <a:extLst>
                <a:ext uri="{FF2B5EF4-FFF2-40B4-BE49-F238E27FC236}">
                  <a16:creationId xmlns:a16="http://schemas.microsoft.com/office/drawing/2014/main" id="{233871B3-8ED9-4152-9EA1-B4AF5C5EA6D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9" name="Vrije vorm: vorm 28">
              <a:extLst>
                <a:ext uri="{FF2B5EF4-FFF2-40B4-BE49-F238E27FC236}">
                  <a16:creationId xmlns:a16="http://schemas.microsoft.com/office/drawing/2014/main" id="{A3B680C3-F174-4C72-9FA8-12B93F027941}"/>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5" name="Titel 1">
            <a:extLst>
              <a:ext uri="{FF2B5EF4-FFF2-40B4-BE49-F238E27FC236}">
                <a16:creationId xmlns:a16="http://schemas.microsoft.com/office/drawing/2014/main" id="{C6AA2FAA-6D31-4A79-A856-400D081C40A4}"/>
              </a:ext>
            </a:extLst>
          </p:cNvPr>
          <p:cNvSpPr>
            <a:spLocks noGrp="1"/>
          </p:cNvSpPr>
          <p:nvPr>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sp>
        <p:nvSpPr>
          <p:cNvPr id="18" name="Tijdelijke aanduiding voor tekst 43">
            <a:extLst>
              <a:ext uri="{FF2B5EF4-FFF2-40B4-BE49-F238E27FC236}">
                <a16:creationId xmlns:a16="http://schemas.microsoft.com/office/drawing/2014/main" id="{7626E57A-C7B2-4529-B370-55DC63377609}"/>
              </a:ext>
            </a:extLst>
          </p:cNvPr>
          <p:cNvSpPr>
            <a:spLocks noGrp="1"/>
          </p:cNvSpPr>
          <p:nvPr>
            <p:ph type="body" sz="quarter" idx="10"/>
          </p:nvPr>
        </p:nvSpPr>
        <p:spPr>
          <a:xfrm>
            <a:off x="1200150" y="1799625"/>
            <a:ext cx="10428432"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48130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12117"/>
            <a:ext cx="12192000" cy="445884"/>
          </a:xfrm>
          <a:prstGeom prst="rect">
            <a:avLst/>
          </a:prstGeom>
        </p:spPr>
      </p:pic>
      <p:sp>
        <p:nvSpPr>
          <p:cNvPr id="3" name="Content Placeholder 2"/>
          <p:cNvSpPr>
            <a:spLocks noGrp="1"/>
          </p:cNvSpPr>
          <p:nvPr>
            <p:ph idx="1"/>
          </p:nvPr>
        </p:nvSpPr>
        <p:spPr>
          <a:xfrm>
            <a:off x="838200" y="2493662"/>
            <a:ext cx="10515600" cy="37912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FFDF7838-85D6-485B-B3E6-9F9ACEC2CDFB}" type="datetime1">
              <a:rPr lang="nl-NL" smtClean="0"/>
              <a:t>12-1-2023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bg1">
                    <a:lumMod val="65000"/>
                  </a:schemeClr>
                </a:solidFill>
              </a:defRPr>
            </a:lvl1pPr>
          </a:lstStyle>
          <a:p>
            <a:fld id="{941CE541-6BEF-134D-94D4-4106211CBCA8}" type="slidenum">
              <a:rPr lang="nl-NL" smtClean="0"/>
              <a:pPr/>
              <a:t>‹#›</a:t>
            </a:fld>
            <a:endParaRPr lang="nl-NL"/>
          </a:p>
        </p:txBody>
      </p:sp>
      <p:sp>
        <p:nvSpPr>
          <p:cNvPr id="7" name="Title Placeholder 1"/>
          <p:cNvSpPr>
            <a:spLocks noGrp="1"/>
          </p:cNvSpPr>
          <p:nvPr>
            <p:ph type="title"/>
          </p:nvPr>
        </p:nvSpPr>
        <p:spPr>
          <a:xfrm>
            <a:off x="838200" y="1102566"/>
            <a:ext cx="10515600" cy="1199210"/>
          </a:xfrm>
          <a:prstGeom prst="rect">
            <a:avLst/>
          </a:prstGeom>
        </p:spPr>
        <p:txBody>
          <a:bodyPr vert="horz" lIns="91440" tIns="45720" rIns="91440" bIns="45720" rtlCol="0" anchor="t">
            <a:normAutofit/>
          </a:bodyPr>
          <a:lstStyle/>
          <a:p>
            <a:r>
              <a:rPr lang="nl-NL"/>
              <a:t>Klik om stijl te bewerken</a:t>
            </a:r>
            <a:endParaRPr lang="en-US"/>
          </a:p>
        </p:txBody>
      </p:sp>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8313" y="186741"/>
            <a:ext cx="2944091" cy="78990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1kolom 5">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1"/>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49" y="1799625"/>
            <a:ext cx="10428433"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9731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1kolom 6">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E11BCF00-A8CF-423B-B993-8A4CCD9C0E14}"/>
              </a:ext>
            </a:extLst>
          </p:cNvPr>
          <p:cNvSpPr/>
          <p:nvPr userDrawn="1"/>
        </p:nvSpPr>
        <p:spPr>
          <a:xfrm>
            <a:off x="227012" y="225425"/>
            <a:ext cx="11737976" cy="6407150"/>
          </a:xfrm>
          <a:custGeom>
            <a:avLst/>
            <a:gdLst>
              <a:gd name="connsiteX0" fmla="*/ 0 w 11734685"/>
              <a:gd name="connsiteY0" fmla="*/ 0 h 1337552"/>
              <a:gd name="connsiteX1" fmla="*/ 11734686 w 11734685"/>
              <a:gd name="connsiteY1" fmla="*/ 0 h 1337552"/>
              <a:gd name="connsiteX2" fmla="*/ 11734686 w 11734685"/>
              <a:gd name="connsiteY2" fmla="*/ 1337553 h 1337552"/>
              <a:gd name="connsiteX3" fmla="*/ 0 w 11734685"/>
              <a:gd name="connsiteY3" fmla="*/ 1337553 h 1337552"/>
            </a:gdLst>
            <a:ahLst/>
            <a:cxnLst>
              <a:cxn ang="0">
                <a:pos x="connsiteX0" y="connsiteY0"/>
              </a:cxn>
              <a:cxn ang="0">
                <a:pos x="connsiteX1" y="connsiteY1"/>
              </a:cxn>
              <a:cxn ang="0">
                <a:pos x="connsiteX2" y="connsiteY2"/>
              </a:cxn>
              <a:cxn ang="0">
                <a:pos x="connsiteX3" y="connsiteY3"/>
              </a:cxn>
            </a:cxnLst>
            <a:rect l="l" t="t" r="r" b="b"/>
            <a:pathLst>
              <a:path w="11734685" h="1337552">
                <a:moveTo>
                  <a:pt x="0" y="0"/>
                </a:moveTo>
                <a:lnTo>
                  <a:pt x="11734686" y="0"/>
                </a:lnTo>
                <a:lnTo>
                  <a:pt x="11734686" y="1337553"/>
                </a:lnTo>
                <a:lnTo>
                  <a:pt x="0" y="1337553"/>
                </a:lnTo>
                <a:close/>
              </a:path>
            </a:pathLst>
          </a:custGeom>
          <a:solidFill>
            <a:schemeClr val="accent2"/>
          </a:solidFill>
          <a:ln w="9146" cap="flat">
            <a:noFill/>
            <a:prstDash val="solid"/>
            <a:miter/>
          </a:ln>
        </p:spPr>
        <p:txBody>
          <a:bodyPr rtlCol="0" anchor="ctr"/>
          <a:lstStyle/>
          <a:p>
            <a:endParaRPr lang="nl-NL">
              <a:latin typeface="+mn-lt"/>
            </a:endParaRPr>
          </a:p>
        </p:txBody>
      </p:sp>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solidFill>
                  <a:schemeClr val="bg1"/>
                </a:solidFill>
                <a:latin typeface="+mn-lt"/>
              </a:defRPr>
            </a:lvl1pPr>
          </a:lstStyle>
          <a:p>
            <a:r>
              <a:rPr lang="nl-NL"/>
              <a:t>Titel komt hier</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Groep 17">
            <a:extLst>
              <a:ext uri="{FF2B5EF4-FFF2-40B4-BE49-F238E27FC236}">
                <a16:creationId xmlns:a16="http://schemas.microsoft.com/office/drawing/2014/main" id="{673AC33E-4C36-4A30-AB5A-150D703845C1}"/>
              </a:ext>
            </a:extLst>
          </p:cNvPr>
          <p:cNvGrpSpPr/>
          <p:nvPr userDrawn="1"/>
        </p:nvGrpSpPr>
        <p:grpSpPr>
          <a:xfrm rot="10800000">
            <a:off x="10858472" y="5720714"/>
            <a:ext cx="770121" cy="770121"/>
            <a:chOff x="10858472" y="5720714"/>
            <a:chExt cx="770121" cy="770121"/>
          </a:xfrm>
          <a:solidFill>
            <a:schemeClr val="bg1"/>
          </a:solidFill>
        </p:grpSpPr>
        <p:sp>
          <p:nvSpPr>
            <p:cNvPr id="19" name="Graphic 22">
              <a:extLst>
                <a:ext uri="{FF2B5EF4-FFF2-40B4-BE49-F238E27FC236}">
                  <a16:creationId xmlns:a16="http://schemas.microsoft.com/office/drawing/2014/main" id="{449B5C59-A407-4477-B0E7-D90FF86B3C4D}"/>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sp>
          <p:nvSpPr>
            <p:cNvPr id="20" name="Graphic 22">
              <a:extLst>
                <a:ext uri="{FF2B5EF4-FFF2-40B4-BE49-F238E27FC236}">
                  <a16:creationId xmlns:a16="http://schemas.microsoft.com/office/drawing/2014/main" id="{D94F24C4-C8CE-463E-9755-6CAE96F304FD}"/>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1" name="Graphic 22">
              <a:extLst>
                <a:ext uri="{FF2B5EF4-FFF2-40B4-BE49-F238E27FC236}">
                  <a16:creationId xmlns:a16="http://schemas.microsoft.com/office/drawing/2014/main" id="{ED31E9AE-C94C-4512-AA94-DB01859563FB}"/>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grpFill/>
            <a:ln w="2761" cap="flat">
              <a:noFill/>
              <a:prstDash val="solid"/>
              <a:miter/>
            </a:ln>
          </p:spPr>
          <p:txBody>
            <a:bodyPr rtlCol="0" anchor="ctr"/>
            <a:lstStyle/>
            <a:p>
              <a:endParaRPr lang="nl-NL">
                <a:latin typeface="+mn-lt"/>
              </a:endParaRPr>
            </a:p>
          </p:txBody>
        </p:sp>
        <p:sp>
          <p:nvSpPr>
            <p:cNvPr id="22" name="Vrije vorm: vorm 21">
              <a:extLst>
                <a:ext uri="{FF2B5EF4-FFF2-40B4-BE49-F238E27FC236}">
                  <a16:creationId xmlns:a16="http://schemas.microsoft.com/office/drawing/2014/main" id="{06228C30-6851-4BA5-BB86-9FEDEC320AFA}"/>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pFill/>
            <a:ln w="2761" cap="flat">
              <a:noFill/>
              <a:prstDash val="solid"/>
              <a:miter/>
            </a:ln>
          </p:spPr>
          <p:txBody>
            <a:bodyPr rtlCol="0" anchor="ctr"/>
            <a:lstStyle/>
            <a:p>
              <a:endParaRPr lang="nl-NL">
                <a:latin typeface="+mn-lt"/>
              </a:endParaRPr>
            </a:p>
          </p:txBody>
        </p:sp>
      </p:grpSp>
      <p:sp>
        <p:nvSpPr>
          <p:cNvPr id="13" name="Tijdelijke aanduiding voor tekst 43">
            <a:extLst>
              <a:ext uri="{FF2B5EF4-FFF2-40B4-BE49-F238E27FC236}">
                <a16:creationId xmlns:a16="http://schemas.microsoft.com/office/drawing/2014/main" id="{C3D2D66B-50C6-4FF0-B811-BC25D642D6FB}"/>
              </a:ext>
            </a:extLst>
          </p:cNvPr>
          <p:cNvSpPr>
            <a:spLocks noGrp="1"/>
          </p:cNvSpPr>
          <p:nvPr>
            <p:ph type="body" sz="quarter" idx="10"/>
          </p:nvPr>
        </p:nvSpPr>
        <p:spPr>
          <a:xfrm>
            <a:off x="1200150" y="1799625"/>
            <a:ext cx="10428432" cy="3378907"/>
          </a:xfrm>
        </p:spPr>
        <p:txBody>
          <a:bodyPr lIns="0" tIns="0" rIns="0" bIns="0">
            <a:normAutofit/>
          </a:bodyPr>
          <a:lstStyle>
            <a:lvl1pPr marL="180975" indent="-180975">
              <a:lnSpc>
                <a:spcPct val="144000"/>
              </a:lnSpc>
              <a:spcBef>
                <a:spcPts val="0"/>
              </a:spcBef>
              <a:defRPr sz="1600" b="0">
                <a:solidFill>
                  <a:schemeClr val="bg1"/>
                </a:solidFill>
                <a:latin typeface="+mn-lt"/>
              </a:defRPr>
            </a:lvl1pPr>
            <a:lvl2pPr marL="447675" indent="-177800">
              <a:lnSpc>
                <a:spcPct val="144000"/>
              </a:lnSpc>
              <a:spcBef>
                <a:spcPts val="0"/>
              </a:spcBef>
              <a:defRPr sz="1600">
                <a:solidFill>
                  <a:schemeClr val="bg1"/>
                </a:solidFill>
                <a:latin typeface="+mn-lt"/>
              </a:defRPr>
            </a:lvl2pPr>
            <a:lvl3pPr marL="719138" indent="-180975">
              <a:lnSpc>
                <a:spcPct val="144000"/>
              </a:lnSpc>
              <a:spcBef>
                <a:spcPts val="0"/>
              </a:spcBef>
              <a:defRPr sz="1600">
                <a:solidFill>
                  <a:schemeClr val="bg1"/>
                </a:solidFill>
                <a:latin typeface="+mn-lt"/>
              </a:defRPr>
            </a:lvl3pPr>
            <a:lvl4pPr marL="985838" indent="-177800">
              <a:lnSpc>
                <a:spcPct val="144000"/>
              </a:lnSpc>
              <a:spcBef>
                <a:spcPts val="0"/>
              </a:spcBef>
              <a:defRPr sz="1600">
                <a:solidFill>
                  <a:schemeClr val="bg1"/>
                </a:solidFill>
                <a:latin typeface="+mn-lt"/>
              </a:defRPr>
            </a:lvl4pPr>
            <a:lvl5pPr marL="1254125" indent="-177800">
              <a:lnSpc>
                <a:spcPct val="144000"/>
              </a:lnSpc>
              <a:spcBef>
                <a:spcPts val="0"/>
              </a:spcBef>
              <a:defRPr sz="1600">
                <a:solidFill>
                  <a:schemeClr val="bg1"/>
                </a:solidFill>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1440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slide 1">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7FD9074-1A68-4A6B-9A4E-8809734E56E2}"/>
              </a:ext>
            </a:extLst>
          </p:cNvPr>
          <p:cNvSpPr>
            <a:spLocks noGrp="1"/>
          </p:cNvSpPr>
          <p:nvPr userDrawn="1">
            <p:ph type="ctrTitle" hasCustomPrompt="1"/>
          </p:nvPr>
        </p:nvSpPr>
        <p:spPr>
          <a:xfrm>
            <a:off x="1200150" y="495300"/>
            <a:ext cx="10428443" cy="664267"/>
          </a:xfrm>
        </p:spPr>
        <p:txBody>
          <a:bodyPr lIns="0" tIns="0" rIns="0" bIns="0" anchor="b">
            <a:normAutofit/>
          </a:bodyPr>
          <a:lstStyle>
            <a:lvl1pPr algn="l">
              <a:defRPr sz="2400">
                <a:latin typeface="+mn-lt"/>
              </a:defRPr>
            </a:lvl1pPr>
          </a:lstStyle>
          <a:p>
            <a:r>
              <a:rPr lang="nl-NL"/>
              <a:t>Titel komt hier</a:t>
            </a:r>
          </a:p>
        </p:txBody>
      </p:sp>
      <p:sp>
        <p:nvSpPr>
          <p:cNvPr id="44" name="Tijdelijke aanduiding voor tekst 43">
            <a:extLst>
              <a:ext uri="{FF2B5EF4-FFF2-40B4-BE49-F238E27FC236}">
                <a16:creationId xmlns:a16="http://schemas.microsoft.com/office/drawing/2014/main" id="{8CC6AE77-28F8-462F-8B5A-65161C9F53F7}"/>
              </a:ext>
            </a:extLst>
          </p:cNvPr>
          <p:cNvSpPr>
            <a:spLocks noGrp="1"/>
          </p:cNvSpPr>
          <p:nvPr>
            <p:ph type="body" sz="quarter" idx="10"/>
          </p:nvPr>
        </p:nvSpPr>
        <p:spPr>
          <a:xfrm>
            <a:off x="1200149"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cxnSp>
        <p:nvCxnSpPr>
          <p:cNvPr id="47" name="Rechte verbindingslijn 46">
            <a:extLst>
              <a:ext uri="{FF2B5EF4-FFF2-40B4-BE49-F238E27FC236}">
                <a16:creationId xmlns:a16="http://schemas.microsoft.com/office/drawing/2014/main" id="{89A394A8-5F3E-41B6-8D0C-6DA8641FB1C6}"/>
              </a:ext>
            </a:extLst>
          </p:cNvPr>
          <p:cNvCxnSpPr>
            <a:cxnSpLocks/>
          </p:cNvCxnSpPr>
          <p:nvPr userDrawn="1"/>
        </p:nvCxnSpPr>
        <p:spPr>
          <a:xfrm>
            <a:off x="1200150" y="1403876"/>
            <a:ext cx="1042844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EB6D12BF-2CD4-46E7-A5CE-CFB9910C809F}"/>
              </a:ext>
            </a:extLst>
          </p:cNvPr>
          <p:cNvCxnSpPr>
            <a:cxnSpLocks/>
          </p:cNvCxnSpPr>
          <p:nvPr userDrawn="1"/>
        </p:nvCxnSpPr>
        <p:spPr>
          <a:xfrm>
            <a:off x="1200150" y="5576157"/>
            <a:ext cx="10428433" cy="0"/>
          </a:xfrm>
          <a:prstGeom prst="line">
            <a:avLst/>
          </a:prstGeom>
          <a:ln w="12700">
            <a:gradFill flip="none" rotWithShape="1">
              <a:gsLst>
                <a:gs pos="1000">
                  <a:schemeClr val="accent1"/>
                </a:gs>
                <a:gs pos="99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4" name="Tijdelijke aanduiding voor tekst 43">
            <a:extLst>
              <a:ext uri="{FF2B5EF4-FFF2-40B4-BE49-F238E27FC236}">
                <a16:creationId xmlns:a16="http://schemas.microsoft.com/office/drawing/2014/main" id="{4893B0E1-EFE5-4C3A-A0D7-8872063ED4B8}"/>
              </a:ext>
            </a:extLst>
          </p:cNvPr>
          <p:cNvSpPr>
            <a:spLocks noGrp="1"/>
          </p:cNvSpPr>
          <p:nvPr>
            <p:ph type="body" sz="quarter" idx="12"/>
          </p:nvPr>
        </p:nvSpPr>
        <p:spPr>
          <a:xfrm>
            <a:off x="6661152" y="1799625"/>
            <a:ext cx="4967431" cy="3378907"/>
          </a:xfrm>
        </p:spPr>
        <p:txBody>
          <a:bodyPr lIns="0" tIns="0" rIns="0" bIns="0">
            <a:normAutofit/>
          </a:bodyPr>
          <a:lstStyle>
            <a:lvl1pPr marL="180975" indent="-180975">
              <a:lnSpc>
                <a:spcPct val="144000"/>
              </a:lnSpc>
              <a:spcBef>
                <a:spcPts val="0"/>
              </a:spcBef>
              <a:buClr>
                <a:srgbClr val="3AB5E4"/>
              </a:buClr>
              <a:defRPr sz="1600" b="0">
                <a:latin typeface="+mn-lt"/>
              </a:defRPr>
            </a:lvl1pPr>
            <a:lvl2pPr marL="447675" indent="-177800">
              <a:lnSpc>
                <a:spcPct val="144000"/>
              </a:lnSpc>
              <a:spcBef>
                <a:spcPts val="0"/>
              </a:spcBef>
              <a:buClr>
                <a:srgbClr val="3AB5E4"/>
              </a:buClr>
              <a:defRPr sz="1600">
                <a:latin typeface="+mn-lt"/>
              </a:defRPr>
            </a:lvl2pPr>
            <a:lvl3pPr marL="719138" indent="-180975">
              <a:lnSpc>
                <a:spcPct val="144000"/>
              </a:lnSpc>
              <a:spcBef>
                <a:spcPts val="0"/>
              </a:spcBef>
              <a:buClr>
                <a:srgbClr val="3AB5E4"/>
              </a:buClr>
              <a:defRPr sz="1600">
                <a:latin typeface="+mn-lt"/>
              </a:defRPr>
            </a:lvl3pPr>
            <a:lvl4pPr marL="985838" indent="-177800">
              <a:lnSpc>
                <a:spcPct val="144000"/>
              </a:lnSpc>
              <a:spcBef>
                <a:spcPts val="0"/>
              </a:spcBef>
              <a:buClr>
                <a:srgbClr val="3AB5E4"/>
              </a:buClr>
              <a:defRPr sz="1600">
                <a:latin typeface="+mn-lt"/>
              </a:defRPr>
            </a:lvl4pPr>
            <a:lvl5pPr marL="1254125" indent="-177800">
              <a:lnSpc>
                <a:spcPct val="144000"/>
              </a:lnSpc>
              <a:spcBef>
                <a:spcPts val="0"/>
              </a:spcBef>
              <a:buClr>
                <a:srgbClr val="3AB5E4"/>
              </a:buClr>
              <a:defRPr sz="1600">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66" name="Groep 65">
            <a:extLst>
              <a:ext uri="{FF2B5EF4-FFF2-40B4-BE49-F238E27FC236}">
                <a16:creationId xmlns:a16="http://schemas.microsoft.com/office/drawing/2014/main" id="{B306B135-7DA1-4E6B-AF9B-7447C5F8123C}"/>
              </a:ext>
            </a:extLst>
          </p:cNvPr>
          <p:cNvGrpSpPr/>
          <p:nvPr userDrawn="1"/>
        </p:nvGrpSpPr>
        <p:grpSpPr>
          <a:xfrm rot="10800000">
            <a:off x="10858472" y="5720714"/>
            <a:ext cx="770121" cy="770121"/>
            <a:chOff x="10858472" y="5720714"/>
            <a:chExt cx="770121" cy="770121"/>
          </a:xfrm>
        </p:grpSpPr>
        <p:sp>
          <p:nvSpPr>
            <p:cNvPr id="67" name="Graphic 22">
              <a:extLst>
                <a:ext uri="{FF2B5EF4-FFF2-40B4-BE49-F238E27FC236}">
                  <a16:creationId xmlns:a16="http://schemas.microsoft.com/office/drawing/2014/main" id="{4EFD8079-F145-4575-9009-612C8503153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solidFill>
              <a:srgbClr val="EA0029"/>
            </a:solidFill>
            <a:ln w="2761" cap="flat">
              <a:noFill/>
              <a:prstDash val="solid"/>
              <a:miter/>
            </a:ln>
          </p:spPr>
          <p:txBody>
            <a:bodyPr rtlCol="0" anchor="ctr"/>
            <a:lstStyle/>
            <a:p>
              <a:endParaRPr lang="nl-NL">
                <a:latin typeface="+mn-lt"/>
              </a:endParaRPr>
            </a:p>
          </p:txBody>
        </p:sp>
        <p:sp>
          <p:nvSpPr>
            <p:cNvPr id="68" name="Graphic 22">
              <a:extLst>
                <a:ext uri="{FF2B5EF4-FFF2-40B4-BE49-F238E27FC236}">
                  <a16:creationId xmlns:a16="http://schemas.microsoft.com/office/drawing/2014/main" id="{0B2E652D-E978-4CBA-9158-4160B2A4E94E}"/>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69" name="Graphic 22">
              <a:extLst>
                <a:ext uri="{FF2B5EF4-FFF2-40B4-BE49-F238E27FC236}">
                  <a16:creationId xmlns:a16="http://schemas.microsoft.com/office/drawing/2014/main" id="{79CC2C56-1C98-4AA2-A9B1-5555631F5F22}"/>
                </a:ext>
              </a:extLst>
            </p:cNvPr>
            <p:cNvSpPr/>
            <p:nvPr/>
          </p:nvSpPr>
          <p:spPr>
            <a:xfrm>
              <a:off x="11141948" y="6004191"/>
              <a:ext cx="203168" cy="203168"/>
            </a:xfrm>
            <a:custGeom>
              <a:avLst/>
              <a:gdLst>
                <a:gd name="connsiteX0" fmla="*/ 101580 w 203168"/>
                <a:gd name="connsiteY0" fmla="*/ -4 h 203168"/>
                <a:gd name="connsiteX1" fmla="*/ -4 w 203168"/>
                <a:gd name="connsiteY1" fmla="*/ 101580 h 203168"/>
                <a:gd name="connsiteX2" fmla="*/ 101580 w 203168"/>
                <a:gd name="connsiteY2" fmla="*/ 203165 h 203168"/>
                <a:gd name="connsiteX3" fmla="*/ 203164 w 203168"/>
                <a:gd name="connsiteY3" fmla="*/ 101580 h 203168"/>
                <a:gd name="connsiteX4" fmla="*/ 203164 w 203168"/>
                <a:gd name="connsiteY4" fmla="*/ 101553 h 203168"/>
                <a:gd name="connsiteX5" fmla="*/ 101580 w 203168"/>
                <a:gd name="connsiteY5" fmla="*/ -4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168" h="203168">
                  <a:moveTo>
                    <a:pt x="101580" y="-4"/>
                  </a:moveTo>
                  <a:cubicBezTo>
                    <a:pt x="45476" y="-4"/>
                    <a:pt x="-4" y="45476"/>
                    <a:pt x="-4" y="101580"/>
                  </a:cubicBezTo>
                  <a:cubicBezTo>
                    <a:pt x="-4" y="157685"/>
                    <a:pt x="45476" y="203165"/>
                    <a:pt x="101580" y="203165"/>
                  </a:cubicBezTo>
                  <a:cubicBezTo>
                    <a:pt x="157684" y="203165"/>
                    <a:pt x="203164" y="157685"/>
                    <a:pt x="203164" y="101580"/>
                  </a:cubicBezTo>
                  <a:cubicBezTo>
                    <a:pt x="203164" y="101572"/>
                    <a:pt x="203164" y="101561"/>
                    <a:pt x="203164" y="101553"/>
                  </a:cubicBezTo>
                  <a:cubicBezTo>
                    <a:pt x="203147" y="45459"/>
                    <a:pt x="157673" y="-4"/>
                    <a:pt x="101580" y="-4"/>
                  </a:cubicBezTo>
                  <a:close/>
                </a:path>
              </a:pathLst>
            </a:custGeom>
            <a:solidFill>
              <a:srgbClr val="54C0E8"/>
            </a:solidFill>
            <a:ln w="2761" cap="flat">
              <a:noFill/>
              <a:prstDash val="solid"/>
              <a:miter/>
            </a:ln>
          </p:spPr>
          <p:txBody>
            <a:bodyPr rtlCol="0" anchor="ctr"/>
            <a:lstStyle/>
            <a:p>
              <a:endParaRPr lang="nl-NL">
                <a:latin typeface="+mn-lt"/>
              </a:endParaRPr>
            </a:p>
          </p:txBody>
        </p:sp>
        <p:sp>
          <p:nvSpPr>
            <p:cNvPr id="70" name="Vrije vorm: vorm 69">
              <a:extLst>
                <a:ext uri="{FF2B5EF4-FFF2-40B4-BE49-F238E27FC236}">
                  <a16:creationId xmlns:a16="http://schemas.microsoft.com/office/drawing/2014/main" id="{3C79A7E2-27DC-48FB-A88C-DBDF29E75839}"/>
                </a:ext>
              </a:extLst>
            </p:cNvPr>
            <p:cNvSpPr/>
            <p:nvPr/>
          </p:nvSpPr>
          <p:spPr>
            <a:xfrm>
              <a:off x="10858472" y="5720714"/>
              <a:ext cx="770121" cy="770121"/>
            </a:xfrm>
            <a:custGeom>
              <a:avLst/>
              <a:gdLst>
                <a:gd name="connsiteX0" fmla="*/ 385057 w 770121"/>
                <a:gd name="connsiteY0" fmla="*/ -4 h 770121"/>
                <a:gd name="connsiteX1" fmla="*/ -4 w 770121"/>
                <a:gd name="connsiteY1" fmla="*/ 385057 h 770121"/>
                <a:gd name="connsiteX2" fmla="*/ 385057 w 770121"/>
                <a:gd name="connsiteY2" fmla="*/ 770118 h 770121"/>
                <a:gd name="connsiteX3" fmla="*/ 770118 w 770121"/>
                <a:gd name="connsiteY3" fmla="*/ 385057 h 770121"/>
                <a:gd name="connsiteX4" fmla="*/ 770118 w 770121"/>
                <a:gd name="connsiteY4" fmla="*/ 385029 h 770121"/>
                <a:gd name="connsiteX5" fmla="*/ 385085 w 770121"/>
                <a:gd name="connsiteY5" fmla="*/ -4 h 770121"/>
                <a:gd name="connsiteX6" fmla="*/ 385057 w 770121"/>
                <a:gd name="connsiteY6" fmla="*/ -4 h 770121"/>
                <a:gd name="connsiteX7" fmla="*/ 385057 w 770121"/>
                <a:gd name="connsiteY7" fmla="*/ 588365 h 770121"/>
                <a:gd name="connsiteX8" fmla="*/ 181498 w 770121"/>
                <a:gd name="connsiteY8" fmla="*/ 384806 h 770121"/>
                <a:gd name="connsiteX9" fmla="*/ 385057 w 770121"/>
                <a:gd name="connsiteY9" fmla="*/ 181247 h 770121"/>
                <a:gd name="connsiteX10" fmla="*/ 588616 w 770121"/>
                <a:gd name="connsiteY10" fmla="*/ 384806 h 770121"/>
                <a:gd name="connsiteX11" fmla="*/ 385168 w 770121"/>
                <a:gd name="connsiteY11" fmla="*/ 588477 h 770121"/>
                <a:gd name="connsiteX12" fmla="*/ 385057 w 770121"/>
                <a:gd name="connsiteY12" fmla="*/ 588477 h 7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121" h="770121">
                  <a:moveTo>
                    <a:pt x="385057" y="-4"/>
                  </a:moveTo>
                  <a:cubicBezTo>
                    <a:pt x="172393" y="-4"/>
                    <a:pt x="-4" y="172394"/>
                    <a:pt x="-4" y="385057"/>
                  </a:cubicBezTo>
                  <a:cubicBezTo>
                    <a:pt x="-4" y="597720"/>
                    <a:pt x="172393" y="770118"/>
                    <a:pt x="385057" y="770118"/>
                  </a:cubicBezTo>
                  <a:cubicBezTo>
                    <a:pt x="597720" y="770118"/>
                    <a:pt x="770118" y="597720"/>
                    <a:pt x="770118" y="385057"/>
                  </a:cubicBezTo>
                  <a:cubicBezTo>
                    <a:pt x="770118" y="385049"/>
                    <a:pt x="770118" y="385038"/>
                    <a:pt x="770118" y="385029"/>
                  </a:cubicBezTo>
                  <a:cubicBezTo>
                    <a:pt x="770118" y="172381"/>
                    <a:pt x="597731" y="-4"/>
                    <a:pt x="385085" y="-4"/>
                  </a:cubicBezTo>
                  <a:cubicBezTo>
                    <a:pt x="385076" y="-4"/>
                    <a:pt x="385065" y="-4"/>
                    <a:pt x="385057" y="-4"/>
                  </a:cubicBezTo>
                  <a:close/>
                  <a:moveTo>
                    <a:pt x="385057" y="588365"/>
                  </a:moveTo>
                  <a:cubicBezTo>
                    <a:pt x="272634" y="588365"/>
                    <a:pt x="181498" y="497229"/>
                    <a:pt x="181498" y="384806"/>
                  </a:cubicBezTo>
                  <a:cubicBezTo>
                    <a:pt x="181498" y="272383"/>
                    <a:pt x="272634" y="181247"/>
                    <a:pt x="385057" y="181247"/>
                  </a:cubicBezTo>
                  <a:cubicBezTo>
                    <a:pt x="497480" y="181247"/>
                    <a:pt x="588616" y="272383"/>
                    <a:pt x="588616" y="384806"/>
                  </a:cubicBezTo>
                  <a:cubicBezTo>
                    <a:pt x="588677" y="497229"/>
                    <a:pt x="497591" y="588415"/>
                    <a:pt x="385168" y="588477"/>
                  </a:cubicBezTo>
                  <a:cubicBezTo>
                    <a:pt x="385132" y="588477"/>
                    <a:pt x="385093" y="588477"/>
                    <a:pt x="385057" y="588477"/>
                  </a:cubicBezTo>
                  <a:close/>
                </a:path>
              </a:pathLst>
            </a:custGeom>
            <a:gradFill flip="none" rotWithShape="1">
              <a:gsLst>
                <a:gs pos="1000">
                  <a:srgbClr val="EA0029"/>
                </a:gs>
                <a:gs pos="99000">
                  <a:srgbClr val="FF8300"/>
                </a:gs>
              </a:gsLst>
              <a:lin ang="5400000" scaled="1"/>
              <a:tileRect/>
            </a:gradFill>
            <a:ln w="2761" cap="flat">
              <a:noFill/>
              <a:prstDash val="solid"/>
              <a:miter/>
            </a:ln>
          </p:spPr>
          <p:txBody>
            <a:bodyPr rtlCol="0" anchor="ctr"/>
            <a:lstStyle/>
            <a:p>
              <a:endParaRPr lang="nl-NL">
                <a:latin typeface="+mn-lt"/>
              </a:endParaRPr>
            </a:p>
          </p:txBody>
        </p:sp>
      </p:grpSp>
    </p:spTree>
    <p:extLst>
      <p:ext uri="{BB962C8B-B14F-4D97-AF65-F5344CB8AC3E}">
        <p14:creationId xmlns:p14="http://schemas.microsoft.com/office/powerpoint/2010/main" val="38979001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205721-1789-46CF-8F1C-882ADDC82B9C}"/>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077B72-69DF-4B75-A8E1-4F8A20DC74BE}"/>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748981-9C3F-4DAF-93F6-77CA0A356B6F}"/>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latin typeface="Montserrat" panose="00000500000000000000" pitchFamily="2" charset="0"/>
              </a:defRPr>
            </a:lvl1pPr>
          </a:lstStyle>
          <a:p>
            <a:fld id="{E5C60979-C455-4996-8F0C-E91F71C7F730}" type="datetimeFigureOut">
              <a:rPr lang="nl-NL" smtClean="0"/>
              <a:pPr/>
              <a:t>12-1-2023</a:t>
            </a:fld>
            <a:endParaRPr lang="nl-NL"/>
          </a:p>
        </p:txBody>
      </p:sp>
      <p:sp>
        <p:nvSpPr>
          <p:cNvPr id="5" name="Tijdelijke aanduiding voor voettekst 4">
            <a:extLst>
              <a:ext uri="{FF2B5EF4-FFF2-40B4-BE49-F238E27FC236}">
                <a16:creationId xmlns:a16="http://schemas.microsoft.com/office/drawing/2014/main" id="{430AE563-AA10-4D4F-BC0E-85EE89DA67F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latin typeface="Montserrat" panose="00000500000000000000" pitchFamily="2" charset="0"/>
              </a:defRPr>
            </a:lvl1pPr>
          </a:lstStyle>
          <a:p>
            <a:endParaRPr lang="nl-NL"/>
          </a:p>
        </p:txBody>
      </p:sp>
      <p:sp>
        <p:nvSpPr>
          <p:cNvPr id="6" name="Tijdelijke aanduiding voor dianummer 5">
            <a:extLst>
              <a:ext uri="{FF2B5EF4-FFF2-40B4-BE49-F238E27FC236}">
                <a16:creationId xmlns:a16="http://schemas.microsoft.com/office/drawing/2014/main" id="{6DF48F79-AB84-45D2-B880-036865A0F9E9}"/>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latin typeface="Montserrat" panose="00000500000000000000" pitchFamily="2" charset="0"/>
              </a:defRPr>
            </a:lvl1pPr>
          </a:lstStyle>
          <a:p>
            <a:fld id="{BF4EFB7A-A4BD-44E4-AB9A-BD6016406124}" type="slidenum">
              <a:rPr lang="nl-NL" smtClean="0"/>
              <a:pPr/>
              <a:t>‹#›</a:t>
            </a:fld>
            <a:endParaRPr lang="nl-NL"/>
          </a:p>
        </p:txBody>
      </p:sp>
    </p:spTree>
    <p:extLst>
      <p:ext uri="{BB962C8B-B14F-4D97-AF65-F5344CB8AC3E}">
        <p14:creationId xmlns:p14="http://schemas.microsoft.com/office/powerpoint/2010/main" val="3769158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8" r:id="rId3"/>
    <p:sldLayoutId id="2147483681" r:id="rId4"/>
    <p:sldLayoutId id="2147483682" r:id="rId5"/>
    <p:sldLayoutId id="2147483683" r:id="rId6"/>
    <p:sldLayoutId id="2147483684" r:id="rId7"/>
    <p:sldLayoutId id="2147483685" r:id="rId8"/>
    <p:sldLayoutId id="2147483650" r:id="rId9"/>
    <p:sldLayoutId id="2147483663" r:id="rId10"/>
    <p:sldLayoutId id="2147483666" r:id="rId11"/>
    <p:sldLayoutId id="2147483667" r:id="rId12"/>
    <p:sldLayoutId id="2147483673" r:id="rId13"/>
    <p:sldLayoutId id="2147483674" r:id="rId14"/>
    <p:sldLayoutId id="2147483664" r:id="rId15"/>
    <p:sldLayoutId id="2147483665" r:id="rId16"/>
    <p:sldLayoutId id="2147483668" r:id="rId17"/>
    <p:sldLayoutId id="2147483669" r:id="rId18"/>
    <p:sldLayoutId id="2147483675" r:id="rId19"/>
    <p:sldLayoutId id="2147483676" r:id="rId20"/>
    <p:sldLayoutId id="2147483686" r:id="rId21"/>
    <p:sldLayoutId id="2147483687" r:id="rId22"/>
    <p:sldLayoutId id="2147483688" r:id="rId23"/>
    <p:sldLayoutId id="2147483689" r:id="rId24"/>
    <p:sldLayoutId id="2147483690" r:id="rId25"/>
    <p:sldLayoutId id="2147483691" r:id="rId26"/>
    <p:sldLayoutId id="2147483651" r:id="rId27"/>
    <p:sldLayoutId id="2147483670" r:id="rId28"/>
    <p:sldLayoutId id="2147483671" r:id="rId29"/>
    <p:sldLayoutId id="2147483678" r:id="rId30"/>
    <p:sldLayoutId id="2147483717" r:id="rId31"/>
    <p:sldLayoutId id="2147483652" r:id="rId32"/>
    <p:sldLayoutId id="2147483672" r:id="rId33"/>
    <p:sldLayoutId id="2147483716" r:id="rId34"/>
    <p:sldLayoutId id="2147483714" r:id="rId35"/>
    <p:sldLayoutId id="2147483715" r:id="rId36"/>
  </p:sldLayoutIdLst>
  <p:txStyles>
    <p:titleStyle>
      <a:lvl1pPr algn="l" defTabSz="914400" rtl="0" eaLnBrk="1" latinLnBrk="0" hangingPunct="1">
        <a:lnSpc>
          <a:spcPct val="90000"/>
        </a:lnSpc>
        <a:spcBef>
          <a:spcPct val="0"/>
        </a:spcBef>
        <a:buNone/>
        <a:defRPr sz="3000" b="1" kern="1200">
          <a:solidFill>
            <a:schemeClr val="tx1"/>
          </a:solidFill>
          <a:latin typeface="Montserrat" panose="00000500000000000000" pitchFamily="2" charset="0"/>
          <a:ea typeface="+mj-ea"/>
          <a:cs typeface="+mj-cs"/>
        </a:defRPr>
      </a:lvl1pPr>
    </p:titleStyle>
    <p:bodyStyle>
      <a:lvl1pPr marL="179388" indent="-179388"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1pPr>
      <a:lvl2pPr marL="447675"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2pPr>
      <a:lvl3pPr marL="717550" indent="-1778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3pPr>
      <a:lvl4pPr marL="9874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1255713"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43" userDrawn="1">
          <p15:clr>
            <a:srgbClr val="F26B43"/>
          </p15:clr>
        </p15:guide>
        <p15:guide id="3" pos="7537" userDrawn="1">
          <p15:clr>
            <a:srgbClr val="F26B43"/>
          </p15:clr>
        </p15:guide>
        <p15:guide id="4" orient="horz" pos="4178" userDrawn="1">
          <p15:clr>
            <a:srgbClr val="F26B43"/>
          </p15:clr>
        </p15:guide>
        <p15:guide id="5" orient="horz" pos="142" userDrawn="1">
          <p15:clr>
            <a:srgbClr val="F26B43"/>
          </p15:clr>
        </p15:guide>
        <p15:guide id="6" pos="7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205721-1789-46CF-8F1C-882ADDC82B9C}"/>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4077B72-69DF-4B75-A8E1-4F8A20DC74BE}"/>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748981-9C3F-4DAF-93F6-77CA0A356B6F}"/>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tx1">
                    <a:tint val="75000"/>
                  </a:schemeClr>
                </a:solidFill>
                <a:latin typeface="Montserrat" panose="00000500000000000000" pitchFamily="2" charset="0"/>
              </a:defRPr>
            </a:lvl1pPr>
          </a:lstStyle>
          <a:p>
            <a:fld id="{E5C60979-C455-4996-8F0C-E91F71C7F730}" type="datetimeFigureOut">
              <a:rPr lang="nl-NL" smtClean="0"/>
              <a:pPr/>
              <a:t>12-1-2023</a:t>
            </a:fld>
            <a:endParaRPr lang="nl-NL"/>
          </a:p>
        </p:txBody>
      </p:sp>
      <p:sp>
        <p:nvSpPr>
          <p:cNvPr id="5" name="Tijdelijke aanduiding voor voettekst 4">
            <a:extLst>
              <a:ext uri="{FF2B5EF4-FFF2-40B4-BE49-F238E27FC236}">
                <a16:creationId xmlns:a16="http://schemas.microsoft.com/office/drawing/2014/main" id="{430AE563-AA10-4D4F-BC0E-85EE89DA67F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latin typeface="Montserrat" panose="00000500000000000000" pitchFamily="2" charset="0"/>
              </a:defRPr>
            </a:lvl1pPr>
          </a:lstStyle>
          <a:p>
            <a:endParaRPr lang="nl-NL"/>
          </a:p>
        </p:txBody>
      </p:sp>
      <p:sp>
        <p:nvSpPr>
          <p:cNvPr id="6" name="Tijdelijke aanduiding voor dianummer 5">
            <a:extLst>
              <a:ext uri="{FF2B5EF4-FFF2-40B4-BE49-F238E27FC236}">
                <a16:creationId xmlns:a16="http://schemas.microsoft.com/office/drawing/2014/main" id="{6DF48F79-AB84-45D2-B880-036865A0F9E9}"/>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tx1">
                    <a:tint val="75000"/>
                  </a:schemeClr>
                </a:solidFill>
                <a:latin typeface="Montserrat" panose="00000500000000000000" pitchFamily="2" charset="0"/>
              </a:defRPr>
            </a:lvl1pPr>
          </a:lstStyle>
          <a:p>
            <a:fld id="{BF4EFB7A-A4BD-44E4-AB9A-BD6016406124}" type="slidenum">
              <a:rPr lang="nl-NL" smtClean="0"/>
              <a:pPr/>
              <a:t>‹#›</a:t>
            </a:fld>
            <a:endParaRPr lang="nl-NL"/>
          </a:p>
        </p:txBody>
      </p:sp>
    </p:spTree>
    <p:extLst>
      <p:ext uri="{BB962C8B-B14F-4D97-AF65-F5344CB8AC3E}">
        <p14:creationId xmlns:p14="http://schemas.microsoft.com/office/powerpoint/2010/main" val="22455049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Lst>
  <p:txStyles>
    <p:titleStyle>
      <a:lvl1pPr algn="l" defTabSz="914400" rtl="0" eaLnBrk="1" latinLnBrk="0" hangingPunct="1">
        <a:lnSpc>
          <a:spcPct val="90000"/>
        </a:lnSpc>
        <a:spcBef>
          <a:spcPct val="0"/>
        </a:spcBef>
        <a:buNone/>
        <a:defRPr sz="3000" b="1" kern="1200">
          <a:solidFill>
            <a:schemeClr val="tx1"/>
          </a:solidFill>
          <a:latin typeface="Montserrat" panose="00000500000000000000" pitchFamily="2" charset="0"/>
          <a:ea typeface="+mj-ea"/>
          <a:cs typeface="+mj-cs"/>
        </a:defRPr>
      </a:lvl1pPr>
    </p:titleStyle>
    <p:bodyStyle>
      <a:lvl1pPr marL="179388" indent="-179388"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1pPr>
      <a:lvl2pPr marL="447675"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2pPr>
      <a:lvl3pPr marL="717550" indent="-1778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3pPr>
      <a:lvl4pPr marL="9874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4pPr>
      <a:lvl5pPr marL="1255713" indent="-1793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143">
          <p15:clr>
            <a:srgbClr val="F26B43"/>
          </p15:clr>
        </p15:guide>
        <p15:guide id="3" pos="7537">
          <p15:clr>
            <a:srgbClr val="F26B43"/>
          </p15:clr>
        </p15:guide>
        <p15:guide id="4" orient="horz" pos="4178">
          <p15:clr>
            <a:srgbClr val="F26B43"/>
          </p15:clr>
        </p15:guide>
        <p15:guide id="5" orient="horz" pos="142">
          <p15:clr>
            <a:srgbClr val="F26B43"/>
          </p15:clr>
        </p15:guide>
        <p15:guide id="6" pos="7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432711"/>
            <a:ext cx="10515600" cy="3791214"/>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482160"/>
            <a:ext cx="2743200" cy="365125"/>
          </a:xfrm>
          <a:prstGeom prst="rect">
            <a:avLst/>
          </a:prstGeom>
        </p:spPr>
        <p:txBody>
          <a:bodyPr vert="horz" lIns="91440" tIns="45720" rIns="91440" bIns="45720" rtlCol="0" anchor="t"/>
          <a:lstStyle>
            <a:lvl1pPr algn="l">
              <a:defRPr sz="960">
                <a:solidFill>
                  <a:schemeClr val="tx1">
                    <a:tint val="75000"/>
                  </a:schemeClr>
                </a:solidFill>
              </a:defRPr>
            </a:lvl1pPr>
          </a:lstStyle>
          <a:p>
            <a:fld id="{7E7E3691-B229-4797-9574-B098E24227F7}" type="datetime1">
              <a:rPr lang="nl-NL" smtClean="0"/>
              <a:t>12-1-2023</a:t>
            </a:fld>
            <a:endParaRPr lang="nl-NL"/>
          </a:p>
        </p:txBody>
      </p:sp>
      <p:sp>
        <p:nvSpPr>
          <p:cNvPr id="5" name="Footer Placeholder 4"/>
          <p:cNvSpPr>
            <a:spLocks noGrp="1"/>
          </p:cNvSpPr>
          <p:nvPr>
            <p:ph type="ftr" sz="quarter" idx="3"/>
          </p:nvPr>
        </p:nvSpPr>
        <p:spPr>
          <a:xfrm>
            <a:off x="4038600" y="6482160"/>
            <a:ext cx="4114800" cy="365125"/>
          </a:xfrm>
          <a:prstGeom prst="rect">
            <a:avLst/>
          </a:prstGeom>
        </p:spPr>
        <p:txBody>
          <a:bodyPr vert="horz" lIns="91440" tIns="45720" rIns="91440" bIns="45720" rtlCol="0" anchor="t"/>
          <a:lstStyle>
            <a:lvl1pPr algn="ctr">
              <a:defRPr sz="96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482160"/>
            <a:ext cx="2743200" cy="365125"/>
          </a:xfrm>
          <a:prstGeom prst="rect">
            <a:avLst/>
          </a:prstGeom>
        </p:spPr>
        <p:txBody>
          <a:bodyPr vert="horz" lIns="91440" tIns="45720" rIns="91440" bIns="45720" rtlCol="0" anchor="t"/>
          <a:lstStyle>
            <a:lvl1pPr algn="r">
              <a:defRPr sz="960">
                <a:solidFill>
                  <a:schemeClr val="bg1">
                    <a:lumMod val="85000"/>
                  </a:schemeClr>
                </a:solidFill>
              </a:defRPr>
            </a:lvl1pPr>
          </a:lstStyle>
          <a:p>
            <a:fld id="{941CE541-6BEF-134D-94D4-4106211CBCA8}" type="slidenum">
              <a:rPr lang="nl-NL" smtClean="0"/>
              <a:pPr/>
              <a:t>‹#›</a:t>
            </a:fld>
            <a:endParaRPr lang="nl-NL"/>
          </a:p>
        </p:txBody>
      </p:sp>
      <p:sp>
        <p:nvSpPr>
          <p:cNvPr id="2" name="Title Placeholder 1"/>
          <p:cNvSpPr>
            <a:spLocks noGrp="1"/>
          </p:cNvSpPr>
          <p:nvPr>
            <p:ph type="title"/>
          </p:nvPr>
        </p:nvSpPr>
        <p:spPr>
          <a:xfrm>
            <a:off x="838200" y="1102566"/>
            <a:ext cx="10515600" cy="1199210"/>
          </a:xfrm>
          <a:prstGeom prst="rect">
            <a:avLst/>
          </a:prstGeom>
        </p:spPr>
        <p:txBody>
          <a:bodyPr vert="horz" lIns="91440" tIns="45720" rIns="91440" bIns="45720" rtlCol="0" anchor="t">
            <a:normAutofit/>
          </a:bodyPr>
          <a:lstStyle/>
          <a:p>
            <a:r>
              <a:rPr lang="nl-NL"/>
              <a:t>Titelstijl van model bewerken</a:t>
            </a:r>
            <a:endParaRPr lang="en-US"/>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80" r:id="rId1"/>
    <p:sldLayoutId id="2147483677" r:id="rId2"/>
    <p:sldLayoutId id="2147483679" r:id="rId3"/>
  </p:sldLayoutIdLst>
  <p:hf hdr="0"/>
  <p:txStyles>
    <p:titleStyle>
      <a:lvl1pPr algn="l" defTabSz="685766" rtl="0" eaLnBrk="1" latinLnBrk="0" hangingPunct="1">
        <a:lnSpc>
          <a:spcPct val="90000"/>
        </a:lnSpc>
        <a:spcBef>
          <a:spcPct val="0"/>
        </a:spcBef>
        <a:buNone/>
        <a:defRPr sz="3200" b="0" kern="1200">
          <a:solidFill>
            <a:srgbClr val="91B0A9"/>
          </a:solidFill>
          <a:latin typeface="+mn-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rgbClr val="566A67"/>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rgbClr val="566A67"/>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rgbClr val="566A67"/>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rgbClr val="566A67"/>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rgbClr val="566A67"/>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microsoft.com/office/2018/10/relationships/comments" Target="../comments/modernComment_11B_471EEFE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4A6A6F-EE5B-4169-A6D3-15CEDE30682A}"/>
              </a:ext>
            </a:extLst>
          </p:cNvPr>
          <p:cNvSpPr>
            <a:spLocks noGrp="1"/>
          </p:cNvSpPr>
          <p:nvPr>
            <p:ph type="ctrTitle"/>
          </p:nvPr>
        </p:nvSpPr>
        <p:spPr/>
        <p:txBody>
          <a:bodyPr/>
          <a:lstStyle/>
          <a:p>
            <a:r>
              <a:rPr lang="nl-NL"/>
              <a:t>Goed gevoed ouder worden </a:t>
            </a:r>
          </a:p>
        </p:txBody>
      </p:sp>
      <p:sp>
        <p:nvSpPr>
          <p:cNvPr id="3" name="Ondertitel 2">
            <a:extLst>
              <a:ext uri="{FF2B5EF4-FFF2-40B4-BE49-F238E27FC236}">
                <a16:creationId xmlns:a16="http://schemas.microsoft.com/office/drawing/2014/main" id="{422B268B-056C-4350-B20F-AEFA283CCC87}"/>
              </a:ext>
            </a:extLst>
          </p:cNvPr>
          <p:cNvSpPr>
            <a:spLocks noGrp="1"/>
          </p:cNvSpPr>
          <p:nvPr>
            <p:ph type="subTitle" idx="1"/>
          </p:nvPr>
        </p:nvSpPr>
        <p:spPr/>
        <p:txBody>
          <a:bodyPr vert="horz" lIns="0" tIns="0" rIns="0" bIns="0" rtlCol="0" anchor="t">
            <a:normAutofit/>
          </a:bodyPr>
          <a:lstStyle/>
          <a:p>
            <a:r>
              <a:rPr lang="nl-NL"/>
              <a:t>Project Borging van Ondervoeding bij Ouders op een kruispunt (BOTO-X)</a:t>
            </a:r>
          </a:p>
          <a:p>
            <a:r>
              <a:rPr lang="nl-NL"/>
              <a:t>13 december 2022 en 17-01-2023</a:t>
            </a:r>
          </a:p>
          <a:p>
            <a:endParaRPr lang="nl-NL"/>
          </a:p>
        </p:txBody>
      </p:sp>
    </p:spTree>
    <p:extLst>
      <p:ext uri="{BB962C8B-B14F-4D97-AF65-F5344CB8AC3E}">
        <p14:creationId xmlns:p14="http://schemas.microsoft.com/office/powerpoint/2010/main" val="4226941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51FEF-0D6C-4B87-AFAA-E9738C93FF7A}"/>
              </a:ext>
            </a:extLst>
          </p:cNvPr>
          <p:cNvSpPr>
            <a:spLocks noGrp="1"/>
          </p:cNvSpPr>
          <p:nvPr>
            <p:ph type="ctrTitle"/>
          </p:nvPr>
        </p:nvSpPr>
        <p:spPr/>
        <p:txBody>
          <a:bodyPr/>
          <a:lstStyle/>
          <a:p>
            <a:r>
              <a:rPr lang="nl-NL"/>
              <a:t>Quiz: hoe goed gevoed ben jij? </a:t>
            </a:r>
          </a:p>
        </p:txBody>
      </p:sp>
      <p:sp>
        <p:nvSpPr>
          <p:cNvPr id="3" name="Tijdelijke aanduiding voor tekst 2">
            <a:extLst>
              <a:ext uri="{FF2B5EF4-FFF2-40B4-BE49-F238E27FC236}">
                <a16:creationId xmlns:a16="http://schemas.microsoft.com/office/drawing/2014/main" id="{1E0DAAF8-F67A-45AC-9D1C-5BC364F94F4D}"/>
              </a:ext>
            </a:extLst>
          </p:cNvPr>
          <p:cNvSpPr>
            <a:spLocks noGrp="1"/>
          </p:cNvSpPr>
          <p:nvPr>
            <p:ph type="body" sz="quarter" idx="10"/>
          </p:nvPr>
        </p:nvSpPr>
        <p:spPr/>
        <p:txBody>
          <a:bodyPr/>
          <a:lstStyle/>
          <a:p>
            <a:pPr marL="0" indent="0">
              <a:buNone/>
            </a:pPr>
            <a:r>
              <a:rPr lang="nl-NL"/>
              <a:t>Allemaal staan, blijven staan als je:</a:t>
            </a:r>
          </a:p>
          <a:p>
            <a:pPr marL="0" indent="0">
              <a:buNone/>
            </a:pPr>
            <a:endParaRPr lang="nl-NL"/>
          </a:p>
          <a:p>
            <a:r>
              <a:rPr lang="nl-NL"/>
              <a:t>Dagelijks minimaal 1,5 liter vocht drinkt (8 glazen)</a:t>
            </a:r>
          </a:p>
          <a:p>
            <a:r>
              <a:rPr lang="nl-NL"/>
              <a:t>Dagelijks 2 porties fruit eet</a:t>
            </a:r>
          </a:p>
          <a:p>
            <a:r>
              <a:rPr lang="nl-NL"/>
              <a:t>Dagelijks 250 gram groenten eet</a:t>
            </a:r>
          </a:p>
          <a:p>
            <a:r>
              <a:rPr lang="nl-NL"/>
              <a:t>Wekelijks vis eet</a:t>
            </a:r>
          </a:p>
          <a:p>
            <a:r>
              <a:rPr lang="nl-NL"/>
              <a:t>Wekelijks 2 – 3 eieren eet</a:t>
            </a:r>
          </a:p>
          <a:p>
            <a:r>
              <a:rPr lang="nl-NL"/>
              <a:t>Dagelijks 4 porties zuivel eet</a:t>
            </a:r>
          </a:p>
          <a:p>
            <a:r>
              <a:rPr lang="nl-NL"/>
              <a:t>Dagelijks een handje noten eet</a:t>
            </a:r>
          </a:p>
          <a:p>
            <a:endParaRPr lang="nl-NL"/>
          </a:p>
        </p:txBody>
      </p:sp>
      <p:pic>
        <p:nvPicPr>
          <p:cNvPr id="4" name="Afbeelding 3">
            <a:extLst>
              <a:ext uri="{FF2B5EF4-FFF2-40B4-BE49-F238E27FC236}">
                <a16:creationId xmlns:a16="http://schemas.microsoft.com/office/drawing/2014/main" id="{6E087183-11FF-D715-DA42-E70149D28094}"/>
              </a:ext>
            </a:extLst>
          </p:cNvPr>
          <p:cNvPicPr>
            <a:picLocks noChangeAspect="1"/>
          </p:cNvPicPr>
          <p:nvPr/>
        </p:nvPicPr>
        <p:blipFill rotWithShape="1">
          <a:blip r:embed="rId2"/>
          <a:srcRect t="2294" b="2621"/>
          <a:stretch/>
        </p:blipFill>
        <p:spPr>
          <a:xfrm>
            <a:off x="7051391" y="177291"/>
            <a:ext cx="5053091" cy="6535540"/>
          </a:xfrm>
          <a:prstGeom prst="rect">
            <a:avLst/>
          </a:prstGeom>
        </p:spPr>
      </p:pic>
    </p:spTree>
    <p:extLst>
      <p:ext uri="{BB962C8B-B14F-4D97-AF65-F5344CB8AC3E}">
        <p14:creationId xmlns:p14="http://schemas.microsoft.com/office/powerpoint/2010/main" val="31272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B4B730F-7D04-8A90-08C9-D9732F8A770A}"/>
              </a:ext>
            </a:extLst>
          </p:cNvPr>
          <p:cNvPicPr>
            <a:picLocks noChangeAspect="1"/>
          </p:cNvPicPr>
          <p:nvPr/>
        </p:nvPicPr>
        <p:blipFill>
          <a:blip r:embed="rId2"/>
          <a:stretch>
            <a:fillRect/>
          </a:stretch>
        </p:blipFill>
        <p:spPr>
          <a:xfrm>
            <a:off x="239210" y="298048"/>
            <a:ext cx="5856790" cy="3061504"/>
          </a:xfrm>
          <a:prstGeom prst="rect">
            <a:avLst/>
          </a:prstGeom>
        </p:spPr>
      </p:pic>
      <p:pic>
        <p:nvPicPr>
          <p:cNvPr id="8" name="Afbeelding 7">
            <a:extLst>
              <a:ext uri="{FF2B5EF4-FFF2-40B4-BE49-F238E27FC236}">
                <a16:creationId xmlns:a16="http://schemas.microsoft.com/office/drawing/2014/main" id="{8953B85F-B19A-6267-0E5B-6C8740FAC950}"/>
              </a:ext>
            </a:extLst>
          </p:cNvPr>
          <p:cNvPicPr>
            <a:picLocks noChangeAspect="1"/>
          </p:cNvPicPr>
          <p:nvPr/>
        </p:nvPicPr>
        <p:blipFill>
          <a:blip r:embed="rId3"/>
          <a:stretch>
            <a:fillRect/>
          </a:stretch>
        </p:blipFill>
        <p:spPr>
          <a:xfrm>
            <a:off x="6142299" y="2971237"/>
            <a:ext cx="5810491" cy="3646025"/>
          </a:xfrm>
          <a:prstGeom prst="rect">
            <a:avLst/>
          </a:prstGeom>
        </p:spPr>
      </p:pic>
      <p:sp>
        <p:nvSpPr>
          <p:cNvPr id="10" name="Pijl: gebogen 9">
            <a:extLst>
              <a:ext uri="{FF2B5EF4-FFF2-40B4-BE49-F238E27FC236}">
                <a16:creationId xmlns:a16="http://schemas.microsoft.com/office/drawing/2014/main" id="{A62A1BDF-0DB2-4C67-F59D-1413673A842D}"/>
              </a:ext>
            </a:extLst>
          </p:cNvPr>
          <p:cNvSpPr/>
          <p:nvPr/>
        </p:nvSpPr>
        <p:spPr>
          <a:xfrm flipV="1">
            <a:off x="3937000" y="3670300"/>
            <a:ext cx="1695450" cy="14097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026" name="Picture 2" descr="Kenniscentrum Ondervoeding">
            <a:extLst>
              <a:ext uri="{FF2B5EF4-FFF2-40B4-BE49-F238E27FC236}">
                <a16:creationId xmlns:a16="http://schemas.microsoft.com/office/drawing/2014/main" id="{4F773316-57EE-ED13-501B-6EF6E6045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349" y="232401"/>
            <a:ext cx="3348670" cy="162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07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0AB8425-E74D-FF44-3E52-3508ED604FCD}"/>
              </a:ext>
            </a:extLst>
          </p:cNvPr>
          <p:cNvPicPr>
            <a:picLocks noChangeAspect="1"/>
          </p:cNvPicPr>
          <p:nvPr/>
        </p:nvPicPr>
        <p:blipFill>
          <a:blip r:embed="rId3"/>
          <a:stretch>
            <a:fillRect/>
          </a:stretch>
        </p:blipFill>
        <p:spPr>
          <a:xfrm>
            <a:off x="0" y="418456"/>
            <a:ext cx="10540503" cy="5741043"/>
          </a:xfrm>
          <a:prstGeom prst="rect">
            <a:avLst/>
          </a:prstGeom>
        </p:spPr>
      </p:pic>
      <p:sp>
        <p:nvSpPr>
          <p:cNvPr id="2" name="Ovaal 1">
            <a:extLst>
              <a:ext uri="{FF2B5EF4-FFF2-40B4-BE49-F238E27FC236}">
                <a16:creationId xmlns:a16="http://schemas.microsoft.com/office/drawing/2014/main" id="{FA4B5EED-CE3A-EC7D-F2EB-D343B9770B09}"/>
              </a:ext>
            </a:extLst>
          </p:cNvPr>
          <p:cNvSpPr/>
          <p:nvPr/>
        </p:nvSpPr>
        <p:spPr>
          <a:xfrm>
            <a:off x="4463358" y="2426328"/>
            <a:ext cx="1632642" cy="894387"/>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93209833"/>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sz="4400" b="1"/>
              <a:t>Gevolgen ondervoeding</a:t>
            </a:r>
          </a:p>
        </p:txBody>
      </p:sp>
      <p:pic>
        <p:nvPicPr>
          <p:cNvPr id="5" name="Afbeelding 4">
            <a:extLst>
              <a:ext uri="{FF2B5EF4-FFF2-40B4-BE49-F238E27FC236}">
                <a16:creationId xmlns:a16="http://schemas.microsoft.com/office/drawing/2014/main" id="{A9A25FB7-8582-4123-AF80-41611902E4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6738" y="1708672"/>
            <a:ext cx="8944118" cy="4059081"/>
          </a:xfrm>
          <a:prstGeom prst="rect">
            <a:avLst/>
          </a:prstGeom>
        </p:spPr>
      </p:pic>
    </p:spTree>
    <p:extLst>
      <p:ext uri="{BB962C8B-B14F-4D97-AF65-F5344CB8AC3E}">
        <p14:creationId xmlns:p14="http://schemas.microsoft.com/office/powerpoint/2010/main" val="17215466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jdelijke aanduiding voor dianummer 3">
            <a:extLst>
              <a:ext uri="{FF2B5EF4-FFF2-40B4-BE49-F238E27FC236}">
                <a16:creationId xmlns:a16="http://schemas.microsoft.com/office/drawing/2014/main" id="{881B0F39-0929-4601-826D-496CFC5ED233}"/>
              </a:ext>
            </a:extLst>
          </p:cNvPr>
          <p:cNvSpPr>
            <a:spLocks noGrp="1"/>
          </p:cNvSpPr>
          <p:nvPr>
            <p:ph type="sldNum" sz="quarter" idx="12"/>
          </p:nvPr>
        </p:nvSpPr>
        <p:spPr>
          <a:xfrm>
            <a:off x="7875270" y="6355080"/>
            <a:ext cx="2213610" cy="320676"/>
          </a:xfrm>
        </p:spPr>
        <p:txBody>
          <a:bodyPr/>
          <a:lstStyle/>
          <a:p>
            <a:pPr defTabSz="457200">
              <a:defRPr/>
            </a:pPr>
            <a:fld id="{C2811364-0268-4DE7-AACE-8A81B813C9F9}" type="slidenum">
              <a:rPr lang="nl-NL">
                <a:solidFill>
                  <a:prstClr val="black">
                    <a:tint val="75000"/>
                  </a:prstClr>
                </a:solidFill>
                <a:latin typeface="Calibri" panose="020F0502020204030204"/>
              </a:rPr>
              <a:pPr defTabSz="457200">
                <a:defRPr/>
              </a:pPr>
              <a:t>6</a:t>
            </a:fld>
            <a:endParaRPr lang="nl-NL">
              <a:solidFill>
                <a:prstClr val="black">
                  <a:tint val="75000"/>
                </a:prstClr>
              </a:solidFill>
              <a:latin typeface="Calibri" panose="020F0502020204030204"/>
            </a:endParaRPr>
          </a:p>
        </p:txBody>
      </p:sp>
      <p:sp>
        <p:nvSpPr>
          <p:cNvPr id="6" name="Dreieck 5">
            <a:extLst>
              <a:ext uri="{FF2B5EF4-FFF2-40B4-BE49-F238E27FC236}">
                <a16:creationId xmlns:a16="http://schemas.microsoft.com/office/drawing/2014/main" id="{D9B7E31C-C581-3048-813A-16B42A209ABF}"/>
              </a:ext>
            </a:extLst>
          </p:cNvPr>
          <p:cNvSpPr/>
          <p:nvPr/>
        </p:nvSpPr>
        <p:spPr>
          <a:xfrm>
            <a:off x="1622400" y="71699"/>
            <a:ext cx="8901112" cy="6629400"/>
          </a:xfrm>
          <a:prstGeom prst="triangle">
            <a:avLst>
              <a:gd name="adj" fmla="val 4996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prstClr val="white"/>
              </a:solidFill>
              <a:latin typeface="Calibri" panose="020F0502020204030204"/>
            </a:endParaRPr>
          </a:p>
        </p:txBody>
      </p:sp>
      <p:cxnSp>
        <p:nvCxnSpPr>
          <p:cNvPr id="8" name="Gerade Verbindung 7">
            <a:extLst>
              <a:ext uri="{FF2B5EF4-FFF2-40B4-BE49-F238E27FC236}">
                <a16:creationId xmlns:a16="http://schemas.microsoft.com/office/drawing/2014/main" id="{55283635-3C2B-4748-92BE-70729ADF9442}"/>
              </a:ext>
            </a:extLst>
          </p:cNvPr>
          <p:cNvCxnSpPr>
            <a:cxnSpLocks/>
          </p:cNvCxnSpPr>
          <p:nvPr/>
        </p:nvCxnSpPr>
        <p:spPr>
          <a:xfrm flipV="1">
            <a:off x="6524331" y="3273465"/>
            <a:ext cx="402725" cy="225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reieck 8">
            <a:extLst>
              <a:ext uri="{FF2B5EF4-FFF2-40B4-BE49-F238E27FC236}">
                <a16:creationId xmlns:a16="http://schemas.microsoft.com/office/drawing/2014/main" id="{A832B1FA-D008-8E47-A563-1AFE5343DD7A}"/>
              </a:ext>
            </a:extLst>
          </p:cNvPr>
          <p:cNvSpPr/>
          <p:nvPr/>
        </p:nvSpPr>
        <p:spPr>
          <a:xfrm>
            <a:off x="3403525" y="1830014"/>
            <a:ext cx="5500573" cy="4598894"/>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prstClr val="white"/>
              </a:solidFill>
              <a:latin typeface="Calibri" panose="020F0502020204030204"/>
            </a:endParaRPr>
          </a:p>
        </p:txBody>
      </p:sp>
      <p:sp>
        <p:nvSpPr>
          <p:cNvPr id="7" name="Textfeld 6">
            <a:extLst>
              <a:ext uri="{FF2B5EF4-FFF2-40B4-BE49-F238E27FC236}">
                <a16:creationId xmlns:a16="http://schemas.microsoft.com/office/drawing/2014/main" id="{9EB99737-4C19-F84A-A6CA-913A3A299589}"/>
              </a:ext>
            </a:extLst>
          </p:cNvPr>
          <p:cNvSpPr txBox="1"/>
          <p:nvPr/>
        </p:nvSpPr>
        <p:spPr>
          <a:xfrm>
            <a:off x="3924334" y="5762566"/>
            <a:ext cx="826085" cy="307777"/>
          </a:xfrm>
          <a:prstGeom prst="rect">
            <a:avLst/>
          </a:prstGeom>
          <a:noFill/>
        </p:spPr>
        <p:txBody>
          <a:bodyPr wrap="square" rtlCol="0">
            <a:spAutoFit/>
          </a:bodyPr>
          <a:lstStyle/>
          <a:p>
            <a:pPr algn="ctr">
              <a:defRPr/>
            </a:pPr>
            <a:r>
              <a:rPr lang="nl-NL" sz="1400" b="1">
                <a:solidFill>
                  <a:srgbClr val="002060"/>
                </a:solidFill>
                <a:latin typeface="Calibri" panose="020F0502020204030204"/>
              </a:rPr>
              <a:t>Diarree</a:t>
            </a:r>
            <a:endParaRPr lang="de-DE" sz="1200">
              <a:solidFill>
                <a:prstClr val="black"/>
              </a:solidFill>
              <a:latin typeface="Calibri" panose="020F0502020204030204"/>
            </a:endParaRPr>
          </a:p>
        </p:txBody>
      </p:sp>
      <p:sp>
        <p:nvSpPr>
          <p:cNvPr id="10" name="Textfeld 9">
            <a:extLst>
              <a:ext uri="{FF2B5EF4-FFF2-40B4-BE49-F238E27FC236}">
                <a16:creationId xmlns:a16="http://schemas.microsoft.com/office/drawing/2014/main" id="{C022E14A-DCE0-6248-AE5A-6E5EE931ECB0}"/>
              </a:ext>
            </a:extLst>
          </p:cNvPr>
          <p:cNvSpPr txBox="1"/>
          <p:nvPr/>
        </p:nvSpPr>
        <p:spPr>
          <a:xfrm>
            <a:off x="3617950" y="6069321"/>
            <a:ext cx="1296547" cy="307777"/>
          </a:xfrm>
          <a:prstGeom prst="rect">
            <a:avLst/>
          </a:prstGeom>
          <a:noFill/>
        </p:spPr>
        <p:txBody>
          <a:bodyPr wrap="square" rtlCol="0">
            <a:spAutoFit/>
          </a:bodyPr>
          <a:lstStyle/>
          <a:p>
            <a:pPr algn="ctr">
              <a:defRPr/>
            </a:pPr>
            <a:r>
              <a:rPr lang="en-US" sz="1400" b="1" err="1">
                <a:solidFill>
                  <a:srgbClr val="002060"/>
                </a:solidFill>
                <a:latin typeface="Calibri" panose="020F0502020204030204"/>
              </a:rPr>
              <a:t>Malabsorptie</a:t>
            </a:r>
            <a:endParaRPr lang="en-US" sz="1400" b="1">
              <a:solidFill>
                <a:srgbClr val="002060"/>
              </a:solidFill>
              <a:latin typeface="Calibri" panose="020F0502020204030204"/>
            </a:endParaRPr>
          </a:p>
        </p:txBody>
      </p:sp>
      <p:sp>
        <p:nvSpPr>
          <p:cNvPr id="12" name="Textfeld 11">
            <a:extLst>
              <a:ext uri="{FF2B5EF4-FFF2-40B4-BE49-F238E27FC236}">
                <a16:creationId xmlns:a16="http://schemas.microsoft.com/office/drawing/2014/main" id="{C9FA20D8-FBE9-EA4F-B8EB-16316FAEA1A7}"/>
              </a:ext>
            </a:extLst>
          </p:cNvPr>
          <p:cNvSpPr txBox="1"/>
          <p:nvPr/>
        </p:nvSpPr>
        <p:spPr>
          <a:xfrm>
            <a:off x="1907020" y="6198076"/>
            <a:ext cx="1383764" cy="523220"/>
          </a:xfrm>
          <a:prstGeom prst="rect">
            <a:avLst/>
          </a:prstGeom>
          <a:noFill/>
        </p:spPr>
        <p:txBody>
          <a:bodyPr wrap="square" rtlCol="0">
            <a:spAutoFit/>
          </a:bodyPr>
          <a:lstStyle/>
          <a:p>
            <a:pPr algn="ctr">
              <a:defRPr/>
            </a:pPr>
            <a:r>
              <a:rPr lang="en-US" sz="1400" b="1" err="1">
                <a:solidFill>
                  <a:prstClr val="black"/>
                </a:solidFill>
                <a:latin typeface="Calibri" panose="020F0502020204030204"/>
              </a:rPr>
              <a:t>Maag-darm</a:t>
            </a:r>
            <a:r>
              <a:rPr lang="en-US" sz="1400" b="1">
                <a:solidFill>
                  <a:prstClr val="black"/>
                </a:solidFill>
                <a:latin typeface="Calibri" panose="020F0502020204030204"/>
              </a:rPr>
              <a:t> </a:t>
            </a:r>
            <a:r>
              <a:rPr lang="en-US" sz="1400" b="1" err="1">
                <a:solidFill>
                  <a:prstClr val="black"/>
                </a:solidFill>
                <a:latin typeface="Calibri" panose="020F0502020204030204"/>
              </a:rPr>
              <a:t>ziekten</a:t>
            </a:r>
            <a:endParaRPr lang="de-DE" sz="1400">
              <a:solidFill>
                <a:prstClr val="black"/>
              </a:solidFill>
              <a:latin typeface="Calibri" panose="020F0502020204030204"/>
            </a:endParaRPr>
          </a:p>
        </p:txBody>
      </p:sp>
      <p:sp>
        <p:nvSpPr>
          <p:cNvPr id="13" name="Textfeld 12">
            <a:extLst>
              <a:ext uri="{FF2B5EF4-FFF2-40B4-BE49-F238E27FC236}">
                <a16:creationId xmlns:a16="http://schemas.microsoft.com/office/drawing/2014/main" id="{C4001275-825E-B041-A38C-AB8E47235F45}"/>
              </a:ext>
            </a:extLst>
          </p:cNvPr>
          <p:cNvSpPr txBox="1"/>
          <p:nvPr/>
        </p:nvSpPr>
        <p:spPr>
          <a:xfrm>
            <a:off x="6756507" y="5147573"/>
            <a:ext cx="1385374" cy="307777"/>
          </a:xfrm>
          <a:prstGeom prst="rect">
            <a:avLst/>
          </a:prstGeom>
          <a:noFill/>
        </p:spPr>
        <p:txBody>
          <a:bodyPr wrap="square" rtlCol="0">
            <a:spAutoFit/>
          </a:bodyPr>
          <a:lstStyle/>
          <a:p>
            <a:pPr algn="ctr">
              <a:defRPr/>
            </a:pPr>
            <a:r>
              <a:rPr lang="en-US" sz="1400" b="1" err="1">
                <a:solidFill>
                  <a:srgbClr val="002060"/>
                </a:solidFill>
                <a:latin typeface="Calibri" panose="020F0502020204030204"/>
              </a:rPr>
              <a:t>Hyperactief</a:t>
            </a:r>
            <a:endParaRPr lang="de-DE" sz="1200">
              <a:solidFill>
                <a:prstClr val="black"/>
              </a:solidFill>
              <a:latin typeface="Calibri" panose="020F0502020204030204"/>
            </a:endParaRPr>
          </a:p>
        </p:txBody>
      </p:sp>
      <p:sp>
        <p:nvSpPr>
          <p:cNvPr id="14" name="Textfeld 13">
            <a:extLst>
              <a:ext uri="{FF2B5EF4-FFF2-40B4-BE49-F238E27FC236}">
                <a16:creationId xmlns:a16="http://schemas.microsoft.com/office/drawing/2014/main" id="{1DF2FD69-E856-2E44-A7EC-C95433603D9B}"/>
              </a:ext>
            </a:extLst>
          </p:cNvPr>
          <p:cNvSpPr txBox="1"/>
          <p:nvPr/>
        </p:nvSpPr>
        <p:spPr>
          <a:xfrm>
            <a:off x="7180233" y="5787556"/>
            <a:ext cx="1190605" cy="307777"/>
          </a:xfrm>
          <a:prstGeom prst="rect">
            <a:avLst/>
          </a:prstGeom>
          <a:noFill/>
        </p:spPr>
        <p:txBody>
          <a:bodyPr wrap="square" rtlCol="0">
            <a:spAutoFit/>
          </a:bodyPr>
          <a:lstStyle/>
          <a:p>
            <a:pPr algn="ctr">
              <a:defRPr/>
            </a:pPr>
            <a:r>
              <a:rPr lang="en-US" sz="1400" b="1" err="1">
                <a:solidFill>
                  <a:srgbClr val="002060"/>
                </a:solidFill>
                <a:latin typeface="Calibri" panose="020F0502020204030204"/>
              </a:rPr>
              <a:t>Inflammatie</a:t>
            </a:r>
            <a:r>
              <a:rPr lang="de-DE" sz="1200">
                <a:solidFill>
                  <a:prstClr val="black"/>
                </a:solidFill>
                <a:latin typeface="Calibri" panose="020F0502020204030204"/>
              </a:rPr>
              <a:t> </a:t>
            </a:r>
          </a:p>
        </p:txBody>
      </p:sp>
      <p:sp>
        <p:nvSpPr>
          <p:cNvPr id="15" name="Textfeld 14">
            <a:extLst>
              <a:ext uri="{FF2B5EF4-FFF2-40B4-BE49-F238E27FC236}">
                <a16:creationId xmlns:a16="http://schemas.microsoft.com/office/drawing/2014/main" id="{E8AC5E29-DA7C-B548-9C66-BD49F5D686F4}"/>
              </a:ext>
            </a:extLst>
          </p:cNvPr>
          <p:cNvSpPr txBox="1"/>
          <p:nvPr/>
        </p:nvSpPr>
        <p:spPr>
          <a:xfrm>
            <a:off x="7362175" y="6111054"/>
            <a:ext cx="1331404" cy="307777"/>
          </a:xfrm>
          <a:prstGeom prst="rect">
            <a:avLst/>
          </a:prstGeom>
          <a:noFill/>
        </p:spPr>
        <p:txBody>
          <a:bodyPr wrap="square" rtlCol="0">
            <a:spAutoFit/>
          </a:bodyPr>
          <a:lstStyle/>
          <a:p>
            <a:pPr algn="ctr">
              <a:defRPr/>
            </a:pPr>
            <a:r>
              <a:rPr lang="en-US" sz="1400" b="1" err="1">
                <a:solidFill>
                  <a:srgbClr val="002060"/>
                </a:solidFill>
                <a:latin typeface="Calibri" panose="020F0502020204030204"/>
              </a:rPr>
              <a:t>Metabolisme</a:t>
            </a:r>
            <a:r>
              <a:rPr lang="en-US" sz="1400" b="1">
                <a:solidFill>
                  <a:srgbClr val="002060"/>
                </a:solidFill>
                <a:latin typeface="Calibri" panose="020F0502020204030204"/>
              </a:rPr>
              <a:t>↑</a:t>
            </a:r>
            <a:r>
              <a:rPr lang="de-DE" sz="1200">
                <a:solidFill>
                  <a:srgbClr val="002060"/>
                </a:solidFill>
                <a:latin typeface="Calibri" panose="020F0502020204030204"/>
              </a:rPr>
              <a:t> </a:t>
            </a:r>
          </a:p>
        </p:txBody>
      </p:sp>
      <p:sp>
        <p:nvSpPr>
          <p:cNvPr id="16" name="Textfeld 15">
            <a:extLst>
              <a:ext uri="{FF2B5EF4-FFF2-40B4-BE49-F238E27FC236}">
                <a16:creationId xmlns:a16="http://schemas.microsoft.com/office/drawing/2014/main" id="{67C78DAE-32B8-D94E-8A11-3D9A77F16A41}"/>
              </a:ext>
            </a:extLst>
          </p:cNvPr>
          <p:cNvSpPr txBox="1"/>
          <p:nvPr/>
        </p:nvSpPr>
        <p:spPr>
          <a:xfrm>
            <a:off x="5819573" y="3767125"/>
            <a:ext cx="1361177" cy="307777"/>
          </a:xfrm>
          <a:prstGeom prst="rect">
            <a:avLst/>
          </a:prstGeom>
          <a:noFill/>
        </p:spPr>
        <p:txBody>
          <a:bodyPr wrap="square" rtlCol="0">
            <a:spAutoFit/>
          </a:bodyPr>
          <a:lstStyle/>
          <a:p>
            <a:pPr algn="ctr">
              <a:defRPr/>
            </a:pPr>
            <a:r>
              <a:rPr lang="nl-NL" sz="1400" b="1">
                <a:solidFill>
                  <a:srgbClr val="002060"/>
                </a:solidFill>
                <a:latin typeface="Calibri" panose="020F0502020204030204"/>
              </a:rPr>
              <a:t>Minder eetlust</a:t>
            </a:r>
            <a:endParaRPr lang="de-DE" sz="1400">
              <a:solidFill>
                <a:srgbClr val="002060"/>
              </a:solidFill>
              <a:latin typeface="Calibri" panose="020F0502020204030204"/>
            </a:endParaRPr>
          </a:p>
        </p:txBody>
      </p:sp>
      <p:sp>
        <p:nvSpPr>
          <p:cNvPr id="17" name="Textfeld 16">
            <a:extLst>
              <a:ext uri="{FF2B5EF4-FFF2-40B4-BE49-F238E27FC236}">
                <a16:creationId xmlns:a16="http://schemas.microsoft.com/office/drawing/2014/main" id="{54CB7BAE-2DD3-6045-AB2F-E7EF74F398CA}"/>
              </a:ext>
            </a:extLst>
          </p:cNvPr>
          <p:cNvSpPr txBox="1"/>
          <p:nvPr/>
        </p:nvSpPr>
        <p:spPr>
          <a:xfrm>
            <a:off x="6841116" y="2743809"/>
            <a:ext cx="1190605" cy="523220"/>
          </a:xfrm>
          <a:prstGeom prst="rect">
            <a:avLst/>
          </a:prstGeom>
          <a:noFill/>
        </p:spPr>
        <p:txBody>
          <a:bodyPr wrap="square" rtlCol="0">
            <a:spAutoFit/>
          </a:bodyPr>
          <a:lstStyle/>
          <a:p>
            <a:pPr algn="ctr">
              <a:defRPr/>
            </a:pPr>
            <a:r>
              <a:rPr lang="de-DE" sz="1400" b="1" err="1">
                <a:solidFill>
                  <a:prstClr val="black"/>
                </a:solidFill>
                <a:latin typeface="Calibri" panose="020F0502020204030204"/>
              </a:rPr>
              <a:t>Verminderd</a:t>
            </a:r>
            <a:r>
              <a:rPr lang="de-DE" sz="1200" b="1">
                <a:solidFill>
                  <a:prstClr val="black"/>
                </a:solidFill>
                <a:latin typeface="Calibri" panose="020F0502020204030204"/>
              </a:rPr>
              <a:t> </a:t>
            </a:r>
            <a:r>
              <a:rPr lang="de-DE" sz="1400" b="1" err="1">
                <a:solidFill>
                  <a:prstClr val="black"/>
                </a:solidFill>
                <a:latin typeface="Calibri" panose="020F0502020204030204"/>
              </a:rPr>
              <a:t>mobiel</a:t>
            </a:r>
            <a:endParaRPr lang="de-DE" sz="1200">
              <a:solidFill>
                <a:prstClr val="black"/>
              </a:solidFill>
              <a:latin typeface="Calibri" panose="020F0502020204030204"/>
            </a:endParaRPr>
          </a:p>
        </p:txBody>
      </p:sp>
      <p:sp>
        <p:nvSpPr>
          <p:cNvPr id="18" name="Textfeld 17">
            <a:extLst>
              <a:ext uri="{FF2B5EF4-FFF2-40B4-BE49-F238E27FC236}">
                <a16:creationId xmlns:a16="http://schemas.microsoft.com/office/drawing/2014/main" id="{BDE12A70-D266-0749-943A-609730CF734C}"/>
              </a:ext>
            </a:extLst>
          </p:cNvPr>
          <p:cNvSpPr txBox="1"/>
          <p:nvPr/>
        </p:nvSpPr>
        <p:spPr>
          <a:xfrm>
            <a:off x="6215484" y="4458066"/>
            <a:ext cx="1697487" cy="307777"/>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Vergeten</a:t>
            </a:r>
            <a:r>
              <a:rPr lang="de-DE" sz="1200" b="1">
                <a:solidFill>
                  <a:srgbClr val="002060"/>
                </a:solidFill>
                <a:latin typeface="Calibri" panose="020F0502020204030204"/>
              </a:rPr>
              <a:t> </a:t>
            </a:r>
            <a:r>
              <a:rPr lang="de-DE" sz="1400" b="1" err="1">
                <a:solidFill>
                  <a:srgbClr val="002060"/>
                </a:solidFill>
                <a:latin typeface="Calibri" panose="020F0502020204030204"/>
              </a:rPr>
              <a:t>te</a:t>
            </a:r>
            <a:r>
              <a:rPr lang="de-DE" sz="1400" b="1">
                <a:solidFill>
                  <a:srgbClr val="002060"/>
                </a:solidFill>
                <a:latin typeface="Calibri" panose="020F0502020204030204"/>
              </a:rPr>
              <a:t> </a:t>
            </a:r>
            <a:r>
              <a:rPr lang="de-DE" sz="1400" b="1" err="1">
                <a:solidFill>
                  <a:srgbClr val="002060"/>
                </a:solidFill>
                <a:latin typeface="Calibri" panose="020F0502020204030204"/>
              </a:rPr>
              <a:t>eten</a:t>
            </a:r>
            <a:endParaRPr lang="de-DE" sz="1200">
              <a:solidFill>
                <a:srgbClr val="002060"/>
              </a:solidFill>
              <a:latin typeface="Calibri" panose="020F0502020204030204"/>
            </a:endParaRPr>
          </a:p>
        </p:txBody>
      </p:sp>
      <p:sp>
        <p:nvSpPr>
          <p:cNvPr id="19" name="Textfeld 18">
            <a:extLst>
              <a:ext uri="{FF2B5EF4-FFF2-40B4-BE49-F238E27FC236}">
                <a16:creationId xmlns:a16="http://schemas.microsoft.com/office/drawing/2014/main" id="{2137FF9F-C685-1E46-9580-2BBFD65A2C8A}"/>
              </a:ext>
            </a:extLst>
          </p:cNvPr>
          <p:cNvSpPr txBox="1"/>
          <p:nvPr/>
        </p:nvSpPr>
        <p:spPr>
          <a:xfrm>
            <a:off x="4915005" y="1866096"/>
            <a:ext cx="1190605"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Armoede</a:t>
            </a:r>
            <a:endParaRPr lang="de-DE" sz="1400">
              <a:solidFill>
                <a:prstClr val="black"/>
              </a:solidFill>
              <a:latin typeface="Calibri" panose="020F0502020204030204"/>
            </a:endParaRPr>
          </a:p>
        </p:txBody>
      </p:sp>
      <p:sp>
        <p:nvSpPr>
          <p:cNvPr id="20" name="Textfeld 19">
            <a:extLst>
              <a:ext uri="{FF2B5EF4-FFF2-40B4-BE49-F238E27FC236}">
                <a16:creationId xmlns:a16="http://schemas.microsoft.com/office/drawing/2014/main" id="{58593D8B-50B0-0741-BE4C-8D5418D16EF8}"/>
              </a:ext>
            </a:extLst>
          </p:cNvPr>
          <p:cNvSpPr txBox="1"/>
          <p:nvPr/>
        </p:nvSpPr>
        <p:spPr>
          <a:xfrm>
            <a:off x="8272360" y="5107289"/>
            <a:ext cx="781290" cy="307777"/>
          </a:xfrm>
          <a:prstGeom prst="rect">
            <a:avLst/>
          </a:prstGeom>
          <a:noFill/>
        </p:spPr>
        <p:txBody>
          <a:bodyPr wrap="square" rtlCol="0">
            <a:spAutoFit/>
          </a:bodyPr>
          <a:lstStyle/>
          <a:p>
            <a:pPr algn="ctr">
              <a:defRPr/>
            </a:pPr>
            <a:r>
              <a:rPr lang="de-DE" sz="1400" b="1">
                <a:solidFill>
                  <a:prstClr val="black"/>
                </a:solidFill>
                <a:latin typeface="Calibri" panose="020F0502020204030204"/>
              </a:rPr>
              <a:t>COPD</a:t>
            </a:r>
            <a:endParaRPr lang="de-DE" sz="1200">
              <a:solidFill>
                <a:prstClr val="black"/>
              </a:solidFill>
              <a:latin typeface="Calibri" panose="020F0502020204030204"/>
            </a:endParaRPr>
          </a:p>
        </p:txBody>
      </p:sp>
      <p:sp>
        <p:nvSpPr>
          <p:cNvPr id="21" name="Textfeld 20">
            <a:extLst>
              <a:ext uri="{FF2B5EF4-FFF2-40B4-BE49-F238E27FC236}">
                <a16:creationId xmlns:a16="http://schemas.microsoft.com/office/drawing/2014/main" id="{A0EA53CD-602A-424C-A06D-69FE94C949A4}"/>
              </a:ext>
            </a:extLst>
          </p:cNvPr>
          <p:cNvSpPr txBox="1"/>
          <p:nvPr/>
        </p:nvSpPr>
        <p:spPr>
          <a:xfrm>
            <a:off x="7155103" y="5446467"/>
            <a:ext cx="1295825" cy="307777"/>
          </a:xfrm>
          <a:prstGeom prst="rect">
            <a:avLst/>
          </a:prstGeom>
          <a:noFill/>
        </p:spPr>
        <p:txBody>
          <a:bodyPr wrap="square" rtlCol="0">
            <a:spAutoFit/>
          </a:bodyPr>
          <a:lstStyle/>
          <a:p>
            <a:pPr algn="ctr">
              <a:defRPr/>
            </a:pPr>
            <a:r>
              <a:rPr lang="en-US" sz="1400" b="1" err="1">
                <a:solidFill>
                  <a:srgbClr val="002060"/>
                </a:solidFill>
                <a:latin typeface="Calibri" panose="020F0502020204030204"/>
              </a:rPr>
              <a:t>Ademhaling</a:t>
            </a:r>
            <a:r>
              <a:rPr lang="en-US" sz="1200" b="1">
                <a:solidFill>
                  <a:srgbClr val="002060"/>
                </a:solidFill>
                <a:latin typeface="Calibri" panose="020F0502020204030204"/>
              </a:rPr>
              <a:t> </a:t>
            </a:r>
            <a:r>
              <a:rPr lang="en-US" sz="1400" b="1">
                <a:solidFill>
                  <a:srgbClr val="002060"/>
                </a:solidFill>
                <a:latin typeface="Calibri" panose="020F0502020204030204"/>
              </a:rPr>
              <a:t>↑</a:t>
            </a:r>
            <a:r>
              <a:rPr lang="de-DE" sz="1200">
                <a:solidFill>
                  <a:prstClr val="black"/>
                </a:solidFill>
                <a:latin typeface="Calibri" panose="020F0502020204030204"/>
              </a:rPr>
              <a:t> </a:t>
            </a:r>
          </a:p>
        </p:txBody>
      </p:sp>
      <p:sp>
        <p:nvSpPr>
          <p:cNvPr id="22" name="Textfeld 21">
            <a:extLst>
              <a:ext uri="{FF2B5EF4-FFF2-40B4-BE49-F238E27FC236}">
                <a16:creationId xmlns:a16="http://schemas.microsoft.com/office/drawing/2014/main" id="{D272C768-44BF-7F46-A79A-783BCBE63D61}"/>
              </a:ext>
            </a:extLst>
          </p:cNvPr>
          <p:cNvSpPr txBox="1"/>
          <p:nvPr/>
        </p:nvSpPr>
        <p:spPr>
          <a:xfrm>
            <a:off x="4564539" y="4694223"/>
            <a:ext cx="900953" cy="307777"/>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Dysfagie</a:t>
            </a:r>
            <a:endParaRPr lang="de-DE" sz="1200">
              <a:solidFill>
                <a:srgbClr val="002060"/>
              </a:solidFill>
              <a:latin typeface="Calibri" panose="020F0502020204030204"/>
            </a:endParaRPr>
          </a:p>
        </p:txBody>
      </p:sp>
      <p:sp>
        <p:nvSpPr>
          <p:cNvPr id="23" name="Textfeld 22">
            <a:extLst>
              <a:ext uri="{FF2B5EF4-FFF2-40B4-BE49-F238E27FC236}">
                <a16:creationId xmlns:a16="http://schemas.microsoft.com/office/drawing/2014/main" id="{C7AD2E27-A74A-F94E-ABB2-249EFB88836A}"/>
              </a:ext>
            </a:extLst>
          </p:cNvPr>
          <p:cNvSpPr txBox="1"/>
          <p:nvPr/>
        </p:nvSpPr>
        <p:spPr>
          <a:xfrm>
            <a:off x="4714879" y="4244994"/>
            <a:ext cx="1276679" cy="523220"/>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Kauwproblemen</a:t>
            </a:r>
            <a:endParaRPr lang="de-DE" sz="1400">
              <a:solidFill>
                <a:srgbClr val="002060"/>
              </a:solidFill>
              <a:latin typeface="Calibri" panose="020F0502020204030204"/>
            </a:endParaRPr>
          </a:p>
        </p:txBody>
      </p:sp>
      <p:sp>
        <p:nvSpPr>
          <p:cNvPr id="24" name="Textfeld 23">
            <a:extLst>
              <a:ext uri="{FF2B5EF4-FFF2-40B4-BE49-F238E27FC236}">
                <a16:creationId xmlns:a16="http://schemas.microsoft.com/office/drawing/2014/main" id="{A2934B27-FBDB-E849-89E6-BAA358905931}"/>
              </a:ext>
            </a:extLst>
          </p:cNvPr>
          <p:cNvSpPr txBox="1"/>
          <p:nvPr/>
        </p:nvSpPr>
        <p:spPr>
          <a:xfrm>
            <a:off x="8640609" y="5363823"/>
            <a:ext cx="826085"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Infectie</a:t>
            </a:r>
            <a:endParaRPr lang="de-DE" sz="1200">
              <a:solidFill>
                <a:prstClr val="black"/>
              </a:solidFill>
              <a:latin typeface="Calibri" panose="020F0502020204030204"/>
            </a:endParaRPr>
          </a:p>
        </p:txBody>
      </p:sp>
      <p:sp>
        <p:nvSpPr>
          <p:cNvPr id="25" name="Textfeld 24">
            <a:extLst>
              <a:ext uri="{FF2B5EF4-FFF2-40B4-BE49-F238E27FC236}">
                <a16:creationId xmlns:a16="http://schemas.microsoft.com/office/drawing/2014/main" id="{E5785439-FF51-384A-8A48-1734D665842C}"/>
              </a:ext>
            </a:extLst>
          </p:cNvPr>
          <p:cNvSpPr txBox="1"/>
          <p:nvPr/>
        </p:nvSpPr>
        <p:spPr>
          <a:xfrm>
            <a:off x="2917478" y="5493975"/>
            <a:ext cx="826085" cy="307777"/>
          </a:xfrm>
          <a:prstGeom prst="rect">
            <a:avLst/>
          </a:prstGeom>
          <a:noFill/>
        </p:spPr>
        <p:txBody>
          <a:bodyPr wrap="square" rtlCol="0">
            <a:spAutoFit/>
          </a:bodyPr>
          <a:lstStyle/>
          <a:p>
            <a:pPr algn="ctr">
              <a:defRPr/>
            </a:pPr>
            <a:r>
              <a:rPr lang="de-DE" sz="1400" b="1">
                <a:solidFill>
                  <a:prstClr val="black"/>
                </a:solidFill>
                <a:latin typeface="Calibri" panose="020F0502020204030204"/>
              </a:rPr>
              <a:t>K</a:t>
            </a:r>
            <a:r>
              <a:rPr lang="de-DE" sz="1400" b="1" err="1">
                <a:solidFill>
                  <a:prstClr val="black"/>
                </a:solidFill>
                <a:latin typeface="Calibri" panose="020F0502020204030204"/>
              </a:rPr>
              <a:t>anker</a:t>
            </a:r>
            <a:endParaRPr lang="de-DE" sz="1200">
              <a:solidFill>
                <a:prstClr val="black"/>
              </a:solidFill>
              <a:latin typeface="Calibri" panose="020F0502020204030204"/>
            </a:endParaRPr>
          </a:p>
        </p:txBody>
      </p:sp>
      <p:sp>
        <p:nvSpPr>
          <p:cNvPr id="26" name="Textfeld 25">
            <a:extLst>
              <a:ext uri="{FF2B5EF4-FFF2-40B4-BE49-F238E27FC236}">
                <a16:creationId xmlns:a16="http://schemas.microsoft.com/office/drawing/2014/main" id="{DC80D229-68A2-6C49-B891-401D8FC02779}"/>
              </a:ext>
            </a:extLst>
          </p:cNvPr>
          <p:cNvSpPr txBox="1"/>
          <p:nvPr/>
        </p:nvSpPr>
        <p:spPr>
          <a:xfrm>
            <a:off x="8649664" y="5657935"/>
            <a:ext cx="1125019"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Hartfalen</a:t>
            </a:r>
            <a:r>
              <a:rPr lang="de-DE" sz="1200" b="1">
                <a:solidFill>
                  <a:prstClr val="black"/>
                </a:solidFill>
                <a:latin typeface="Calibri" panose="020F0502020204030204"/>
              </a:rPr>
              <a:t> </a:t>
            </a:r>
            <a:endParaRPr lang="de-DE" sz="1200">
              <a:solidFill>
                <a:prstClr val="black"/>
              </a:solidFill>
              <a:latin typeface="Calibri" panose="020F0502020204030204"/>
            </a:endParaRPr>
          </a:p>
        </p:txBody>
      </p:sp>
      <p:sp>
        <p:nvSpPr>
          <p:cNvPr id="29" name="Textfeld 28">
            <a:extLst>
              <a:ext uri="{FF2B5EF4-FFF2-40B4-BE49-F238E27FC236}">
                <a16:creationId xmlns:a16="http://schemas.microsoft.com/office/drawing/2014/main" id="{632C00A0-D2FF-274D-B137-BB4788E28D99}"/>
              </a:ext>
            </a:extLst>
          </p:cNvPr>
          <p:cNvSpPr txBox="1"/>
          <p:nvPr/>
        </p:nvSpPr>
        <p:spPr>
          <a:xfrm>
            <a:off x="8026568" y="4435632"/>
            <a:ext cx="1009737"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Dementie</a:t>
            </a:r>
            <a:endParaRPr lang="de-DE" sz="1200">
              <a:solidFill>
                <a:prstClr val="black"/>
              </a:solidFill>
              <a:latin typeface="Calibri" panose="020F0502020204030204"/>
            </a:endParaRPr>
          </a:p>
        </p:txBody>
      </p:sp>
      <p:sp>
        <p:nvSpPr>
          <p:cNvPr id="30" name="Textfeld 29">
            <a:extLst>
              <a:ext uri="{FF2B5EF4-FFF2-40B4-BE49-F238E27FC236}">
                <a16:creationId xmlns:a16="http://schemas.microsoft.com/office/drawing/2014/main" id="{71241979-52D7-464D-B0AF-0BE9673D27DC}"/>
              </a:ext>
            </a:extLst>
          </p:cNvPr>
          <p:cNvSpPr txBox="1"/>
          <p:nvPr/>
        </p:nvSpPr>
        <p:spPr>
          <a:xfrm>
            <a:off x="7180232" y="3294249"/>
            <a:ext cx="976648"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Depressie</a:t>
            </a:r>
            <a:endParaRPr lang="de-DE" sz="1200">
              <a:solidFill>
                <a:prstClr val="black"/>
              </a:solidFill>
              <a:latin typeface="Calibri" panose="020F0502020204030204"/>
            </a:endParaRPr>
          </a:p>
        </p:txBody>
      </p:sp>
      <p:sp>
        <p:nvSpPr>
          <p:cNvPr id="32" name="Textfeld 31">
            <a:extLst>
              <a:ext uri="{FF2B5EF4-FFF2-40B4-BE49-F238E27FC236}">
                <a16:creationId xmlns:a16="http://schemas.microsoft.com/office/drawing/2014/main" id="{29A9AB40-509F-0B42-900F-E858FE94C9D5}"/>
              </a:ext>
            </a:extLst>
          </p:cNvPr>
          <p:cNvSpPr txBox="1"/>
          <p:nvPr/>
        </p:nvSpPr>
        <p:spPr>
          <a:xfrm>
            <a:off x="2907778" y="4559095"/>
            <a:ext cx="1358445"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Beroerte</a:t>
            </a:r>
            <a:r>
              <a:rPr lang="de-DE" sz="1400" b="1">
                <a:solidFill>
                  <a:prstClr val="black"/>
                </a:solidFill>
                <a:latin typeface="Calibri" panose="020F0502020204030204"/>
              </a:rPr>
              <a:t>/CVA</a:t>
            </a:r>
            <a:endParaRPr lang="de-DE" sz="1400">
              <a:solidFill>
                <a:prstClr val="black"/>
              </a:solidFill>
              <a:latin typeface="Calibri" panose="020F0502020204030204"/>
            </a:endParaRPr>
          </a:p>
        </p:txBody>
      </p:sp>
      <p:sp>
        <p:nvSpPr>
          <p:cNvPr id="34" name="Textfeld 33">
            <a:extLst>
              <a:ext uri="{FF2B5EF4-FFF2-40B4-BE49-F238E27FC236}">
                <a16:creationId xmlns:a16="http://schemas.microsoft.com/office/drawing/2014/main" id="{569F0A55-9DA8-7C4F-B389-E5402EBF0B35}"/>
              </a:ext>
            </a:extLst>
          </p:cNvPr>
          <p:cNvSpPr txBox="1"/>
          <p:nvPr/>
        </p:nvSpPr>
        <p:spPr>
          <a:xfrm>
            <a:off x="4431471" y="2133431"/>
            <a:ext cx="1428084" cy="738664"/>
          </a:xfrm>
          <a:prstGeom prst="rect">
            <a:avLst/>
          </a:prstGeom>
          <a:noFill/>
        </p:spPr>
        <p:txBody>
          <a:bodyPr wrap="square" rtlCol="0">
            <a:spAutoFit/>
          </a:bodyPr>
          <a:lstStyle/>
          <a:p>
            <a:pPr algn="ctr">
              <a:defRPr/>
            </a:pPr>
            <a:r>
              <a:rPr lang="de-DE" sz="1400" b="1" err="1">
                <a:solidFill>
                  <a:prstClr val="black"/>
                </a:solidFill>
                <a:latin typeface="Calibri" panose="020F0502020204030204"/>
              </a:rPr>
              <a:t>Eenzaamheid</a:t>
            </a:r>
            <a:endParaRPr lang="de-DE" sz="1400" b="1">
              <a:solidFill>
                <a:prstClr val="black"/>
              </a:solidFill>
              <a:latin typeface="Calibri" panose="020F0502020204030204"/>
            </a:endParaRPr>
          </a:p>
          <a:p>
            <a:pPr algn="ctr">
              <a:defRPr/>
            </a:pPr>
            <a:r>
              <a:rPr lang="de-DE" sz="1400" b="1">
                <a:solidFill>
                  <a:prstClr val="black"/>
                </a:solidFill>
                <a:latin typeface="Calibri" panose="020F0502020204030204"/>
              </a:rPr>
              <a:t>Alleen </a:t>
            </a:r>
            <a:r>
              <a:rPr lang="de-DE" sz="1400" b="1" err="1">
                <a:solidFill>
                  <a:prstClr val="black"/>
                </a:solidFill>
                <a:latin typeface="Calibri" panose="020F0502020204030204"/>
              </a:rPr>
              <a:t>wonen</a:t>
            </a:r>
            <a:endParaRPr lang="de-DE" sz="1400" b="1">
              <a:solidFill>
                <a:prstClr val="black"/>
              </a:solidFill>
              <a:latin typeface="Calibri" panose="020F0502020204030204"/>
            </a:endParaRPr>
          </a:p>
          <a:p>
            <a:pPr algn="ctr">
              <a:defRPr/>
            </a:pPr>
            <a:r>
              <a:rPr lang="de-DE" sz="1400" b="1">
                <a:solidFill>
                  <a:prstClr val="black"/>
                </a:solidFill>
                <a:latin typeface="Calibri" panose="020F0502020204030204"/>
              </a:rPr>
              <a:t>Alleen </a:t>
            </a:r>
            <a:r>
              <a:rPr lang="de-DE" sz="1400" b="1" err="1">
                <a:solidFill>
                  <a:prstClr val="black"/>
                </a:solidFill>
                <a:latin typeface="Calibri" panose="020F0502020204030204"/>
              </a:rPr>
              <a:t>eten</a:t>
            </a:r>
            <a:endParaRPr lang="de-DE" sz="1200">
              <a:solidFill>
                <a:prstClr val="black"/>
              </a:solidFill>
              <a:latin typeface="Calibri" panose="020F0502020204030204"/>
            </a:endParaRPr>
          </a:p>
        </p:txBody>
      </p:sp>
      <p:sp>
        <p:nvSpPr>
          <p:cNvPr id="35" name="Textfeld 34">
            <a:extLst>
              <a:ext uri="{FF2B5EF4-FFF2-40B4-BE49-F238E27FC236}">
                <a16:creationId xmlns:a16="http://schemas.microsoft.com/office/drawing/2014/main" id="{D1472FC1-D689-DF4C-9BCC-0AE8AF7406C4}"/>
              </a:ext>
            </a:extLst>
          </p:cNvPr>
          <p:cNvSpPr txBox="1"/>
          <p:nvPr/>
        </p:nvSpPr>
        <p:spPr>
          <a:xfrm>
            <a:off x="5364875" y="2898998"/>
            <a:ext cx="1630543" cy="954107"/>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Moeite</a:t>
            </a:r>
            <a:r>
              <a:rPr lang="de-DE" sz="1400" b="1">
                <a:solidFill>
                  <a:srgbClr val="002060"/>
                </a:solidFill>
                <a:latin typeface="Calibri" panose="020F0502020204030204"/>
              </a:rPr>
              <a:t> </a:t>
            </a:r>
            <a:r>
              <a:rPr lang="de-DE" sz="1400" b="1" err="1">
                <a:solidFill>
                  <a:srgbClr val="002060"/>
                </a:solidFill>
                <a:latin typeface="Calibri" panose="020F0502020204030204"/>
              </a:rPr>
              <a:t>met</a:t>
            </a:r>
            <a:r>
              <a:rPr lang="de-DE" sz="1400" b="1">
                <a:solidFill>
                  <a:srgbClr val="002060"/>
                </a:solidFill>
                <a:latin typeface="Calibri" panose="020F0502020204030204"/>
              </a:rPr>
              <a:t>:</a:t>
            </a:r>
            <a:br>
              <a:rPr lang="de-DE" sz="1400" b="1">
                <a:solidFill>
                  <a:srgbClr val="002060"/>
                </a:solidFill>
                <a:latin typeface="Calibri" panose="020F0502020204030204"/>
              </a:rPr>
            </a:br>
            <a:r>
              <a:rPr lang="de-DE" sz="1400">
                <a:solidFill>
                  <a:srgbClr val="002060"/>
                </a:solidFill>
                <a:latin typeface="Calibri" panose="020F0502020204030204"/>
              </a:rPr>
              <a:t>- </a:t>
            </a:r>
            <a:r>
              <a:rPr lang="de-DE" sz="1400" err="1">
                <a:solidFill>
                  <a:srgbClr val="002060"/>
                </a:solidFill>
                <a:latin typeface="Calibri" panose="020F0502020204030204"/>
              </a:rPr>
              <a:t>boodschappen</a:t>
            </a:r>
            <a:br>
              <a:rPr lang="de-DE" sz="1400">
                <a:solidFill>
                  <a:srgbClr val="002060"/>
                </a:solidFill>
                <a:latin typeface="Calibri" panose="020F0502020204030204"/>
              </a:rPr>
            </a:br>
            <a:r>
              <a:rPr lang="de-DE" sz="1400">
                <a:solidFill>
                  <a:srgbClr val="002060"/>
                </a:solidFill>
                <a:latin typeface="Calibri" panose="020F0502020204030204"/>
              </a:rPr>
              <a:t>- </a:t>
            </a:r>
            <a:r>
              <a:rPr lang="de-DE" sz="1400" err="1">
                <a:solidFill>
                  <a:srgbClr val="002060"/>
                </a:solidFill>
                <a:latin typeface="Calibri" panose="020F0502020204030204"/>
              </a:rPr>
              <a:t>maaltijdbereiding</a:t>
            </a:r>
            <a:br>
              <a:rPr lang="de-DE" sz="1400">
                <a:solidFill>
                  <a:srgbClr val="002060"/>
                </a:solidFill>
                <a:latin typeface="Calibri" panose="020F0502020204030204"/>
              </a:rPr>
            </a:br>
            <a:r>
              <a:rPr lang="de-DE" sz="1400">
                <a:solidFill>
                  <a:srgbClr val="002060"/>
                </a:solidFill>
                <a:latin typeface="Calibri" panose="020F0502020204030204"/>
              </a:rPr>
              <a:t>- </a:t>
            </a:r>
            <a:r>
              <a:rPr lang="de-DE" sz="1400" err="1">
                <a:solidFill>
                  <a:srgbClr val="002060"/>
                </a:solidFill>
                <a:latin typeface="Calibri" panose="020F0502020204030204"/>
              </a:rPr>
              <a:t>eten</a:t>
            </a:r>
            <a:endParaRPr lang="de-DE" sz="1400">
              <a:solidFill>
                <a:srgbClr val="002060"/>
              </a:solidFill>
              <a:latin typeface="Calibri" panose="020F0502020204030204"/>
            </a:endParaRPr>
          </a:p>
        </p:txBody>
      </p:sp>
      <p:sp>
        <p:nvSpPr>
          <p:cNvPr id="36" name="Textfeld 35">
            <a:extLst>
              <a:ext uri="{FF2B5EF4-FFF2-40B4-BE49-F238E27FC236}">
                <a16:creationId xmlns:a16="http://schemas.microsoft.com/office/drawing/2014/main" id="{9667E2E5-C50B-CF48-A182-9C827A863998}"/>
              </a:ext>
            </a:extLst>
          </p:cNvPr>
          <p:cNvSpPr txBox="1"/>
          <p:nvPr/>
        </p:nvSpPr>
        <p:spPr>
          <a:xfrm>
            <a:off x="7561578" y="3878387"/>
            <a:ext cx="1289345" cy="523220"/>
          </a:xfrm>
          <a:prstGeom prst="rect">
            <a:avLst/>
          </a:prstGeom>
          <a:noFill/>
        </p:spPr>
        <p:txBody>
          <a:bodyPr wrap="square" rtlCol="0">
            <a:spAutoFit/>
          </a:bodyPr>
          <a:lstStyle/>
          <a:p>
            <a:pPr algn="ctr">
              <a:defRPr/>
            </a:pPr>
            <a:r>
              <a:rPr lang="de-DE" sz="1400" b="1" err="1">
                <a:solidFill>
                  <a:prstClr val="black"/>
                </a:solidFill>
                <a:latin typeface="Calibri" panose="020F0502020204030204"/>
              </a:rPr>
              <a:t>Cognitieve</a:t>
            </a:r>
            <a:r>
              <a:rPr lang="de-DE" sz="1200" b="1">
                <a:solidFill>
                  <a:prstClr val="black"/>
                </a:solidFill>
                <a:latin typeface="Calibri" panose="020F0502020204030204"/>
              </a:rPr>
              <a:t> </a:t>
            </a:r>
            <a:br>
              <a:rPr lang="de-DE" sz="1200" b="1">
                <a:solidFill>
                  <a:prstClr val="black"/>
                </a:solidFill>
                <a:latin typeface="Calibri" panose="020F0502020204030204"/>
              </a:rPr>
            </a:br>
            <a:r>
              <a:rPr lang="de-DE" sz="1400" b="1" err="1">
                <a:solidFill>
                  <a:prstClr val="black"/>
                </a:solidFill>
                <a:latin typeface="Calibri" panose="020F0502020204030204"/>
              </a:rPr>
              <a:t>achteruitgang</a:t>
            </a:r>
            <a:endParaRPr lang="de-DE" sz="1200">
              <a:solidFill>
                <a:prstClr val="black"/>
              </a:solidFill>
              <a:latin typeface="Calibri" panose="020F0502020204030204"/>
            </a:endParaRPr>
          </a:p>
        </p:txBody>
      </p:sp>
      <p:sp>
        <p:nvSpPr>
          <p:cNvPr id="43" name="Textfeld 42">
            <a:extLst>
              <a:ext uri="{FF2B5EF4-FFF2-40B4-BE49-F238E27FC236}">
                <a16:creationId xmlns:a16="http://schemas.microsoft.com/office/drawing/2014/main" id="{052F2462-A5EE-EE49-9325-E7F0833F5914}"/>
              </a:ext>
            </a:extLst>
          </p:cNvPr>
          <p:cNvSpPr txBox="1"/>
          <p:nvPr/>
        </p:nvSpPr>
        <p:spPr>
          <a:xfrm>
            <a:off x="3769188" y="3550752"/>
            <a:ext cx="1219361" cy="307777"/>
          </a:xfrm>
          <a:prstGeom prst="rect">
            <a:avLst/>
          </a:prstGeom>
          <a:noFill/>
        </p:spPr>
        <p:txBody>
          <a:bodyPr wrap="square" rtlCol="0">
            <a:spAutoFit/>
          </a:bodyPr>
          <a:lstStyle/>
          <a:p>
            <a:pPr algn="ctr">
              <a:defRPr/>
            </a:pPr>
            <a:r>
              <a:rPr lang="de-DE" sz="1400" b="1">
                <a:solidFill>
                  <a:prstClr val="black"/>
                </a:solidFill>
                <a:latin typeface="Calibri" panose="020F0502020204030204"/>
              </a:rPr>
              <a:t>Droge </a:t>
            </a:r>
            <a:r>
              <a:rPr lang="de-DE" sz="1400" b="1" err="1">
                <a:solidFill>
                  <a:prstClr val="black"/>
                </a:solidFill>
                <a:latin typeface="Calibri" panose="020F0502020204030204"/>
              </a:rPr>
              <a:t>mond</a:t>
            </a:r>
            <a:endParaRPr lang="de-DE" sz="1400">
              <a:solidFill>
                <a:prstClr val="black"/>
              </a:solidFill>
              <a:latin typeface="Calibri" panose="020F0502020204030204"/>
            </a:endParaRPr>
          </a:p>
        </p:txBody>
      </p:sp>
      <p:sp>
        <p:nvSpPr>
          <p:cNvPr id="44" name="Textfeld 43">
            <a:extLst>
              <a:ext uri="{FF2B5EF4-FFF2-40B4-BE49-F238E27FC236}">
                <a16:creationId xmlns:a16="http://schemas.microsoft.com/office/drawing/2014/main" id="{EDBECE61-0CC7-E448-9069-A82510A7342D}"/>
              </a:ext>
            </a:extLst>
          </p:cNvPr>
          <p:cNvSpPr txBox="1"/>
          <p:nvPr/>
        </p:nvSpPr>
        <p:spPr>
          <a:xfrm>
            <a:off x="2773172" y="4942542"/>
            <a:ext cx="976648" cy="523220"/>
          </a:xfrm>
          <a:prstGeom prst="rect">
            <a:avLst/>
          </a:prstGeom>
          <a:noFill/>
        </p:spPr>
        <p:txBody>
          <a:bodyPr wrap="square" rtlCol="0">
            <a:spAutoFit/>
          </a:bodyPr>
          <a:lstStyle/>
          <a:p>
            <a:pPr algn="ctr">
              <a:defRPr/>
            </a:pPr>
            <a:r>
              <a:rPr lang="de-DE" sz="1400" b="1" err="1">
                <a:solidFill>
                  <a:prstClr val="black"/>
                </a:solidFill>
                <a:latin typeface="Calibri" panose="020F0502020204030204"/>
              </a:rPr>
              <a:t>Ziekte</a:t>
            </a:r>
            <a:r>
              <a:rPr lang="de-DE" sz="1400" b="1">
                <a:solidFill>
                  <a:prstClr val="black"/>
                </a:solidFill>
                <a:latin typeface="Calibri" panose="020F0502020204030204"/>
              </a:rPr>
              <a:t> van Parkinson</a:t>
            </a:r>
            <a:endParaRPr lang="de-DE" sz="1400">
              <a:solidFill>
                <a:prstClr val="black"/>
              </a:solidFill>
              <a:latin typeface="Calibri" panose="020F0502020204030204"/>
            </a:endParaRPr>
          </a:p>
        </p:txBody>
      </p:sp>
      <p:sp>
        <p:nvSpPr>
          <p:cNvPr id="48" name="Textfeld 47">
            <a:extLst>
              <a:ext uri="{FF2B5EF4-FFF2-40B4-BE49-F238E27FC236}">
                <a16:creationId xmlns:a16="http://schemas.microsoft.com/office/drawing/2014/main" id="{548E6A0A-D9FB-E946-B905-44567345CD38}"/>
              </a:ext>
            </a:extLst>
          </p:cNvPr>
          <p:cNvSpPr txBox="1"/>
          <p:nvPr/>
        </p:nvSpPr>
        <p:spPr>
          <a:xfrm>
            <a:off x="2484503" y="5787129"/>
            <a:ext cx="976648"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Medicatie</a:t>
            </a:r>
            <a:endParaRPr lang="de-DE" sz="1400">
              <a:solidFill>
                <a:prstClr val="black"/>
              </a:solidFill>
              <a:latin typeface="Calibri" panose="020F0502020204030204"/>
            </a:endParaRPr>
          </a:p>
        </p:txBody>
      </p:sp>
      <p:sp>
        <p:nvSpPr>
          <p:cNvPr id="51" name="Textfeld 50">
            <a:extLst>
              <a:ext uri="{FF2B5EF4-FFF2-40B4-BE49-F238E27FC236}">
                <a16:creationId xmlns:a16="http://schemas.microsoft.com/office/drawing/2014/main" id="{9B52037E-B756-EA40-8118-AC62FE8C5462}"/>
              </a:ext>
            </a:extLst>
          </p:cNvPr>
          <p:cNvSpPr txBox="1"/>
          <p:nvPr/>
        </p:nvSpPr>
        <p:spPr>
          <a:xfrm>
            <a:off x="5066442" y="1343937"/>
            <a:ext cx="1433720" cy="523220"/>
          </a:xfrm>
          <a:prstGeom prst="rect">
            <a:avLst/>
          </a:prstGeom>
          <a:noFill/>
        </p:spPr>
        <p:txBody>
          <a:bodyPr wrap="square" rtlCol="0">
            <a:spAutoFit/>
          </a:bodyPr>
          <a:lstStyle/>
          <a:p>
            <a:pPr algn="ctr">
              <a:defRPr/>
            </a:pPr>
            <a:r>
              <a:rPr lang="de-DE" sz="1400" b="1" err="1">
                <a:solidFill>
                  <a:prstClr val="black"/>
                </a:solidFill>
                <a:latin typeface="Calibri" panose="020F0502020204030204"/>
              </a:rPr>
              <a:t>Slechte</a:t>
            </a:r>
            <a:r>
              <a:rPr lang="de-DE" sz="1400" b="1">
                <a:solidFill>
                  <a:prstClr val="black"/>
                </a:solidFill>
                <a:latin typeface="Calibri" panose="020F0502020204030204"/>
              </a:rPr>
              <a:t> </a:t>
            </a:r>
            <a:r>
              <a:rPr lang="de-DE" sz="1400" b="1" err="1">
                <a:solidFill>
                  <a:prstClr val="black"/>
                </a:solidFill>
                <a:latin typeface="Calibri" panose="020F0502020204030204"/>
              </a:rPr>
              <a:t>kwaliteit</a:t>
            </a:r>
            <a:r>
              <a:rPr lang="de-DE" sz="1400" b="1">
                <a:solidFill>
                  <a:prstClr val="black"/>
                </a:solidFill>
                <a:latin typeface="Calibri" panose="020F0502020204030204"/>
              </a:rPr>
              <a:t> </a:t>
            </a:r>
            <a:r>
              <a:rPr lang="de-DE" sz="1400" b="1" err="1">
                <a:solidFill>
                  <a:prstClr val="black"/>
                </a:solidFill>
                <a:latin typeface="Calibri" panose="020F0502020204030204"/>
              </a:rPr>
              <a:t>maaltijden</a:t>
            </a:r>
            <a:endParaRPr lang="de-DE" sz="1400">
              <a:solidFill>
                <a:prstClr val="black"/>
              </a:solidFill>
              <a:latin typeface="Calibri" panose="020F0502020204030204"/>
            </a:endParaRPr>
          </a:p>
        </p:txBody>
      </p:sp>
      <p:sp>
        <p:nvSpPr>
          <p:cNvPr id="52" name="Textfeld 51">
            <a:extLst>
              <a:ext uri="{FF2B5EF4-FFF2-40B4-BE49-F238E27FC236}">
                <a16:creationId xmlns:a16="http://schemas.microsoft.com/office/drawing/2014/main" id="{2E4ED03C-1C08-5B4B-8CF0-BE7F875E1481}"/>
              </a:ext>
            </a:extLst>
          </p:cNvPr>
          <p:cNvSpPr txBox="1"/>
          <p:nvPr/>
        </p:nvSpPr>
        <p:spPr>
          <a:xfrm>
            <a:off x="3269822" y="4269238"/>
            <a:ext cx="1142503"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Pijn</a:t>
            </a:r>
            <a:r>
              <a:rPr lang="de-DE" sz="1400" b="1">
                <a:solidFill>
                  <a:prstClr val="black"/>
                </a:solidFill>
                <a:latin typeface="Calibri" panose="020F0502020204030204"/>
              </a:rPr>
              <a:t> in </a:t>
            </a:r>
            <a:r>
              <a:rPr lang="de-DE" sz="1400" b="1" err="1">
                <a:solidFill>
                  <a:prstClr val="black"/>
                </a:solidFill>
                <a:latin typeface="Calibri" panose="020F0502020204030204"/>
              </a:rPr>
              <a:t>mond</a:t>
            </a:r>
            <a:endParaRPr lang="de-DE" sz="1400" b="1">
              <a:solidFill>
                <a:prstClr val="black"/>
              </a:solidFill>
              <a:latin typeface="Calibri" panose="020F0502020204030204"/>
            </a:endParaRPr>
          </a:p>
        </p:txBody>
      </p:sp>
      <p:sp>
        <p:nvSpPr>
          <p:cNvPr id="55" name="Textfeld 54">
            <a:extLst>
              <a:ext uri="{FF2B5EF4-FFF2-40B4-BE49-F238E27FC236}">
                <a16:creationId xmlns:a16="http://schemas.microsoft.com/office/drawing/2014/main" id="{8B3B172E-B249-EC48-A889-2593C0E6BDC5}"/>
              </a:ext>
            </a:extLst>
          </p:cNvPr>
          <p:cNvSpPr txBox="1"/>
          <p:nvPr/>
        </p:nvSpPr>
        <p:spPr>
          <a:xfrm>
            <a:off x="9185314" y="6148120"/>
            <a:ext cx="826085"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Roken</a:t>
            </a:r>
            <a:endParaRPr lang="de-DE" sz="1200">
              <a:solidFill>
                <a:prstClr val="black"/>
              </a:solidFill>
              <a:latin typeface="Calibri" panose="020F0502020204030204"/>
            </a:endParaRPr>
          </a:p>
        </p:txBody>
      </p:sp>
      <p:sp>
        <p:nvSpPr>
          <p:cNvPr id="56" name="Textfeld 55">
            <a:extLst>
              <a:ext uri="{FF2B5EF4-FFF2-40B4-BE49-F238E27FC236}">
                <a16:creationId xmlns:a16="http://schemas.microsoft.com/office/drawing/2014/main" id="{4B6FC625-7BE9-5C4F-A82E-033626228D05}"/>
              </a:ext>
            </a:extLst>
          </p:cNvPr>
          <p:cNvSpPr txBox="1"/>
          <p:nvPr/>
        </p:nvSpPr>
        <p:spPr>
          <a:xfrm>
            <a:off x="4108149" y="2878417"/>
            <a:ext cx="1403959"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Fysiek</a:t>
            </a:r>
            <a:r>
              <a:rPr lang="de-DE" sz="1400" b="1">
                <a:solidFill>
                  <a:prstClr val="black"/>
                </a:solidFill>
                <a:latin typeface="Calibri" panose="020F0502020204030204"/>
              </a:rPr>
              <a:t> </a:t>
            </a:r>
            <a:r>
              <a:rPr lang="de-DE" sz="1400" b="1" err="1">
                <a:solidFill>
                  <a:prstClr val="black"/>
                </a:solidFill>
                <a:latin typeface="Calibri" panose="020F0502020204030204"/>
              </a:rPr>
              <a:t>inactief</a:t>
            </a:r>
            <a:endParaRPr lang="de-DE" sz="1400" b="1">
              <a:solidFill>
                <a:prstClr val="black"/>
              </a:solidFill>
              <a:latin typeface="Calibri" panose="020F0502020204030204"/>
            </a:endParaRPr>
          </a:p>
        </p:txBody>
      </p:sp>
      <p:sp>
        <p:nvSpPr>
          <p:cNvPr id="57" name="Textfeld 56">
            <a:extLst>
              <a:ext uri="{FF2B5EF4-FFF2-40B4-BE49-F238E27FC236}">
                <a16:creationId xmlns:a16="http://schemas.microsoft.com/office/drawing/2014/main" id="{EBA36B5D-C0B7-CD45-8A2D-A8496CE1ED96}"/>
              </a:ext>
            </a:extLst>
          </p:cNvPr>
          <p:cNvSpPr txBox="1"/>
          <p:nvPr/>
        </p:nvSpPr>
        <p:spPr>
          <a:xfrm>
            <a:off x="4206521" y="3274950"/>
            <a:ext cx="826085"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Pijn</a:t>
            </a:r>
            <a:endParaRPr lang="de-DE" sz="1200">
              <a:solidFill>
                <a:prstClr val="black"/>
              </a:solidFill>
              <a:latin typeface="Calibri" panose="020F0502020204030204"/>
            </a:endParaRPr>
          </a:p>
        </p:txBody>
      </p:sp>
      <p:sp>
        <p:nvSpPr>
          <p:cNvPr id="58" name="Textfeld 57">
            <a:extLst>
              <a:ext uri="{FF2B5EF4-FFF2-40B4-BE49-F238E27FC236}">
                <a16:creationId xmlns:a16="http://schemas.microsoft.com/office/drawing/2014/main" id="{D4EA9D92-644C-6E4A-9ED3-056E542274CC}"/>
              </a:ext>
            </a:extLst>
          </p:cNvPr>
          <p:cNvSpPr txBox="1"/>
          <p:nvPr/>
        </p:nvSpPr>
        <p:spPr>
          <a:xfrm>
            <a:off x="8130224" y="4754707"/>
            <a:ext cx="1055090"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Operatie</a:t>
            </a:r>
            <a:endParaRPr lang="de-DE" sz="1400">
              <a:solidFill>
                <a:prstClr val="black"/>
              </a:solidFill>
              <a:latin typeface="Calibri" panose="020F0502020204030204"/>
            </a:endParaRPr>
          </a:p>
        </p:txBody>
      </p:sp>
      <p:sp>
        <p:nvSpPr>
          <p:cNvPr id="59" name="Textfeld 58">
            <a:extLst>
              <a:ext uri="{FF2B5EF4-FFF2-40B4-BE49-F238E27FC236}">
                <a16:creationId xmlns:a16="http://schemas.microsoft.com/office/drawing/2014/main" id="{37DF80E3-BDA7-774D-8D80-85CF5C03FD0B}"/>
              </a:ext>
            </a:extLst>
          </p:cNvPr>
          <p:cNvSpPr txBox="1"/>
          <p:nvPr/>
        </p:nvSpPr>
        <p:spPr>
          <a:xfrm>
            <a:off x="8362088" y="6460055"/>
            <a:ext cx="1922892" cy="307777"/>
          </a:xfrm>
          <a:prstGeom prst="rect">
            <a:avLst/>
          </a:prstGeom>
          <a:noFill/>
        </p:spPr>
        <p:txBody>
          <a:bodyPr wrap="square" rtlCol="0">
            <a:spAutoFit/>
          </a:bodyPr>
          <a:lstStyle/>
          <a:p>
            <a:pPr algn="ctr">
              <a:defRPr/>
            </a:pPr>
            <a:r>
              <a:rPr lang="de-DE" sz="1400" b="1">
                <a:solidFill>
                  <a:prstClr val="black"/>
                </a:solidFill>
                <a:latin typeface="Calibri" panose="020F0502020204030204"/>
              </a:rPr>
              <a:t>Psychologische </a:t>
            </a:r>
            <a:r>
              <a:rPr lang="de-DE" sz="1400" b="1" err="1">
                <a:solidFill>
                  <a:prstClr val="black"/>
                </a:solidFill>
                <a:latin typeface="Calibri" panose="020F0502020204030204"/>
              </a:rPr>
              <a:t>onrust</a:t>
            </a:r>
            <a:endParaRPr lang="de-DE" sz="1400">
              <a:solidFill>
                <a:prstClr val="black"/>
              </a:solidFill>
              <a:latin typeface="Calibri" panose="020F0502020204030204"/>
            </a:endParaRPr>
          </a:p>
        </p:txBody>
      </p:sp>
      <p:sp>
        <p:nvSpPr>
          <p:cNvPr id="60" name="Textfeld 59">
            <a:extLst>
              <a:ext uri="{FF2B5EF4-FFF2-40B4-BE49-F238E27FC236}">
                <a16:creationId xmlns:a16="http://schemas.microsoft.com/office/drawing/2014/main" id="{476E8B48-9A9D-F54B-B635-52762E0B099E}"/>
              </a:ext>
            </a:extLst>
          </p:cNvPr>
          <p:cNvSpPr txBox="1"/>
          <p:nvPr/>
        </p:nvSpPr>
        <p:spPr>
          <a:xfrm>
            <a:off x="6524331" y="2201307"/>
            <a:ext cx="1190605" cy="523220"/>
          </a:xfrm>
          <a:prstGeom prst="rect">
            <a:avLst/>
          </a:prstGeom>
          <a:noFill/>
        </p:spPr>
        <p:txBody>
          <a:bodyPr wrap="square" rtlCol="0">
            <a:spAutoFit/>
          </a:bodyPr>
          <a:lstStyle/>
          <a:p>
            <a:pPr algn="ctr">
              <a:defRPr/>
            </a:pPr>
            <a:r>
              <a:rPr lang="de-DE" sz="1400" b="1" err="1">
                <a:solidFill>
                  <a:prstClr val="black"/>
                </a:solidFill>
                <a:latin typeface="Calibri" panose="020F0502020204030204"/>
              </a:rPr>
              <a:t>Laag</a:t>
            </a:r>
            <a:r>
              <a:rPr lang="de-DE" sz="1400" b="1">
                <a:solidFill>
                  <a:prstClr val="black"/>
                </a:solidFill>
                <a:latin typeface="Calibri" panose="020F0502020204030204"/>
              </a:rPr>
              <a:t> </a:t>
            </a:r>
            <a:r>
              <a:rPr lang="de-DE" sz="1400" b="1" err="1">
                <a:solidFill>
                  <a:prstClr val="black"/>
                </a:solidFill>
                <a:latin typeface="Calibri" panose="020F0502020204030204"/>
              </a:rPr>
              <a:t>fysiek</a:t>
            </a:r>
            <a:r>
              <a:rPr lang="de-DE" sz="1400" b="1">
                <a:solidFill>
                  <a:prstClr val="black"/>
                </a:solidFill>
                <a:latin typeface="Calibri" panose="020F0502020204030204"/>
              </a:rPr>
              <a:t> </a:t>
            </a:r>
            <a:r>
              <a:rPr lang="de-DE" sz="1400" b="1" err="1">
                <a:solidFill>
                  <a:prstClr val="black"/>
                </a:solidFill>
                <a:latin typeface="Calibri" panose="020F0502020204030204"/>
              </a:rPr>
              <a:t>functioneren</a:t>
            </a:r>
            <a:endParaRPr lang="de-DE" sz="1400">
              <a:solidFill>
                <a:prstClr val="black"/>
              </a:solidFill>
              <a:latin typeface="Calibri" panose="020F0502020204030204"/>
            </a:endParaRPr>
          </a:p>
        </p:txBody>
      </p:sp>
      <p:sp>
        <p:nvSpPr>
          <p:cNvPr id="61" name="Textfeld 60">
            <a:extLst>
              <a:ext uri="{FF2B5EF4-FFF2-40B4-BE49-F238E27FC236}">
                <a16:creationId xmlns:a16="http://schemas.microsoft.com/office/drawing/2014/main" id="{BB1AAD88-1F40-C94D-BD61-31AA22DE00B4}"/>
              </a:ext>
            </a:extLst>
          </p:cNvPr>
          <p:cNvSpPr txBox="1"/>
          <p:nvPr/>
        </p:nvSpPr>
        <p:spPr>
          <a:xfrm>
            <a:off x="4761019" y="3968247"/>
            <a:ext cx="1361985" cy="307777"/>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Dieetrestricties</a:t>
            </a:r>
            <a:endParaRPr lang="de-DE" sz="1200">
              <a:solidFill>
                <a:srgbClr val="002060"/>
              </a:solidFill>
              <a:latin typeface="Calibri" panose="020F0502020204030204"/>
            </a:endParaRPr>
          </a:p>
        </p:txBody>
      </p:sp>
      <p:sp>
        <p:nvSpPr>
          <p:cNvPr id="66" name="Dreieck 65">
            <a:extLst>
              <a:ext uri="{FF2B5EF4-FFF2-40B4-BE49-F238E27FC236}">
                <a16:creationId xmlns:a16="http://schemas.microsoft.com/office/drawing/2014/main" id="{8ED3BF1F-92FC-B742-A9E7-762998589DE4}"/>
              </a:ext>
            </a:extLst>
          </p:cNvPr>
          <p:cNvSpPr/>
          <p:nvPr/>
        </p:nvSpPr>
        <p:spPr>
          <a:xfrm>
            <a:off x="4830114" y="4261241"/>
            <a:ext cx="2551684" cy="2167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solidFill>
                <a:prstClr val="white"/>
              </a:solidFill>
              <a:latin typeface="Calibri" panose="020F0502020204030204"/>
            </a:endParaRPr>
          </a:p>
        </p:txBody>
      </p:sp>
      <p:cxnSp>
        <p:nvCxnSpPr>
          <p:cNvPr id="67" name="Gerade Verbindung 66">
            <a:extLst>
              <a:ext uri="{FF2B5EF4-FFF2-40B4-BE49-F238E27FC236}">
                <a16:creationId xmlns:a16="http://schemas.microsoft.com/office/drawing/2014/main" id="{2E2D5B4B-A518-924D-89A2-9972D1CE8618}"/>
              </a:ext>
            </a:extLst>
          </p:cNvPr>
          <p:cNvCxnSpPr>
            <a:cxnSpLocks/>
          </p:cNvCxnSpPr>
          <p:nvPr/>
        </p:nvCxnSpPr>
        <p:spPr>
          <a:xfrm flipV="1">
            <a:off x="6406780" y="5339708"/>
            <a:ext cx="324000" cy="180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Gerade Verbindung 67">
            <a:extLst>
              <a:ext uri="{FF2B5EF4-FFF2-40B4-BE49-F238E27FC236}">
                <a16:creationId xmlns:a16="http://schemas.microsoft.com/office/drawing/2014/main" id="{83C745C5-79E9-2844-85CB-23AD6454D646}"/>
              </a:ext>
            </a:extLst>
          </p:cNvPr>
          <p:cNvCxnSpPr>
            <a:cxnSpLocks/>
          </p:cNvCxnSpPr>
          <p:nvPr/>
        </p:nvCxnSpPr>
        <p:spPr>
          <a:xfrm flipH="1" flipV="1">
            <a:off x="6143969" y="5950313"/>
            <a:ext cx="16218" cy="49416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hteck 68">
            <a:extLst>
              <a:ext uri="{FF2B5EF4-FFF2-40B4-BE49-F238E27FC236}">
                <a16:creationId xmlns:a16="http://schemas.microsoft.com/office/drawing/2014/main" id="{C77E78BD-612A-E34C-A968-DF14B5F202FA}"/>
              </a:ext>
            </a:extLst>
          </p:cNvPr>
          <p:cNvSpPr/>
          <p:nvPr/>
        </p:nvSpPr>
        <p:spPr>
          <a:xfrm>
            <a:off x="5785251" y="4747618"/>
            <a:ext cx="667170" cy="492443"/>
          </a:xfrm>
          <a:prstGeom prst="rect">
            <a:avLst/>
          </a:prstGeom>
        </p:spPr>
        <p:txBody>
          <a:bodyPr wrap="none">
            <a:spAutoFit/>
          </a:bodyPr>
          <a:lstStyle/>
          <a:p>
            <a:pPr algn="ctr">
              <a:defRPr/>
            </a:pPr>
            <a:r>
              <a:rPr lang="de-DE" sz="1400" b="1">
                <a:solidFill>
                  <a:prstClr val="white"/>
                </a:solidFill>
                <a:latin typeface="Calibri" panose="020F0502020204030204"/>
              </a:rPr>
              <a:t>Lage</a:t>
            </a:r>
            <a:r>
              <a:rPr lang="de-DE" sz="1200" b="1">
                <a:solidFill>
                  <a:prstClr val="white"/>
                </a:solidFill>
                <a:latin typeface="Calibri" panose="020F0502020204030204"/>
              </a:rPr>
              <a:t> </a:t>
            </a:r>
            <a:br>
              <a:rPr lang="de-DE" sz="1200" b="1">
                <a:solidFill>
                  <a:prstClr val="white"/>
                </a:solidFill>
                <a:latin typeface="Calibri" panose="020F0502020204030204"/>
              </a:rPr>
            </a:br>
            <a:r>
              <a:rPr lang="de-DE" sz="1200" b="1" err="1">
                <a:solidFill>
                  <a:prstClr val="white"/>
                </a:solidFill>
                <a:latin typeface="Calibri" panose="020F0502020204030204"/>
              </a:rPr>
              <a:t>inname</a:t>
            </a:r>
            <a:endParaRPr lang="de-DE" sz="1200" b="1">
              <a:solidFill>
                <a:prstClr val="black"/>
              </a:solidFill>
              <a:latin typeface="Calibri" panose="020F0502020204030204"/>
            </a:endParaRPr>
          </a:p>
        </p:txBody>
      </p:sp>
      <p:sp>
        <p:nvSpPr>
          <p:cNvPr id="70" name="Rechteck 69">
            <a:extLst>
              <a:ext uri="{FF2B5EF4-FFF2-40B4-BE49-F238E27FC236}">
                <a16:creationId xmlns:a16="http://schemas.microsoft.com/office/drawing/2014/main" id="{4A9C0BD0-0758-0C43-8A28-EF64421423DA}"/>
              </a:ext>
            </a:extLst>
          </p:cNvPr>
          <p:cNvSpPr/>
          <p:nvPr/>
        </p:nvSpPr>
        <p:spPr>
          <a:xfrm>
            <a:off x="4831390" y="5712299"/>
            <a:ext cx="1319592" cy="738664"/>
          </a:xfrm>
          <a:prstGeom prst="rect">
            <a:avLst/>
          </a:prstGeom>
        </p:spPr>
        <p:txBody>
          <a:bodyPr wrap="none">
            <a:spAutoFit/>
          </a:bodyPr>
          <a:lstStyle/>
          <a:p>
            <a:pPr algn="ctr">
              <a:defRPr/>
            </a:pPr>
            <a:r>
              <a:rPr lang="de-DE" sz="1400" b="1">
                <a:solidFill>
                  <a:prstClr val="white"/>
                </a:solidFill>
                <a:latin typeface="Calibri" panose="020F0502020204030204"/>
              </a:rPr>
              <a:t>   Minder</a:t>
            </a:r>
          </a:p>
          <a:p>
            <a:pPr algn="ctr">
              <a:defRPr/>
            </a:pPr>
            <a:r>
              <a:rPr lang="de-DE" sz="1400" b="1">
                <a:solidFill>
                  <a:prstClr val="white"/>
                </a:solidFill>
                <a:latin typeface="Calibri" panose="020F0502020204030204"/>
              </a:rPr>
              <a:t>o</a:t>
            </a:r>
            <a:r>
              <a:rPr lang="de-DE" sz="1400" b="1" err="1">
                <a:solidFill>
                  <a:prstClr val="white"/>
                </a:solidFill>
                <a:latin typeface="Calibri" panose="020F0502020204030204"/>
              </a:rPr>
              <a:t>pname</a:t>
            </a:r>
            <a:r>
              <a:rPr lang="de-DE" sz="1400" b="1">
                <a:solidFill>
                  <a:prstClr val="white"/>
                </a:solidFill>
                <a:latin typeface="Calibri" panose="020F0502020204030204"/>
              </a:rPr>
              <a:t>/</a:t>
            </a:r>
          </a:p>
          <a:p>
            <a:pPr algn="ctr">
              <a:defRPr/>
            </a:pPr>
            <a:r>
              <a:rPr lang="de-DE" sz="1400" b="1" err="1">
                <a:solidFill>
                  <a:prstClr val="white"/>
                </a:solidFill>
                <a:latin typeface="Calibri" panose="020F0502020204030204"/>
              </a:rPr>
              <a:t>biobeschikbaar</a:t>
            </a:r>
            <a:endParaRPr lang="de-DE" sz="1200" b="1">
              <a:solidFill>
                <a:prstClr val="black"/>
              </a:solidFill>
              <a:latin typeface="Calibri" panose="020F0502020204030204"/>
            </a:endParaRPr>
          </a:p>
        </p:txBody>
      </p:sp>
      <p:sp>
        <p:nvSpPr>
          <p:cNvPr id="71" name="Rechteck 70">
            <a:extLst>
              <a:ext uri="{FF2B5EF4-FFF2-40B4-BE49-F238E27FC236}">
                <a16:creationId xmlns:a16="http://schemas.microsoft.com/office/drawing/2014/main" id="{96905573-99B1-EB47-B095-44854D675C48}"/>
              </a:ext>
            </a:extLst>
          </p:cNvPr>
          <p:cNvSpPr/>
          <p:nvPr/>
        </p:nvSpPr>
        <p:spPr>
          <a:xfrm>
            <a:off x="6154701" y="5872752"/>
            <a:ext cx="953787" cy="523220"/>
          </a:xfrm>
          <a:prstGeom prst="rect">
            <a:avLst/>
          </a:prstGeom>
        </p:spPr>
        <p:txBody>
          <a:bodyPr wrap="none">
            <a:spAutoFit/>
          </a:bodyPr>
          <a:lstStyle/>
          <a:p>
            <a:pPr algn="ctr">
              <a:defRPr/>
            </a:pPr>
            <a:r>
              <a:rPr lang="de-DE" sz="1400" b="1">
                <a:solidFill>
                  <a:prstClr val="white"/>
                </a:solidFill>
                <a:latin typeface="Calibri" panose="020F0502020204030204"/>
              </a:rPr>
              <a:t>Hoge </a:t>
            </a:r>
          </a:p>
          <a:p>
            <a:pPr algn="ctr">
              <a:defRPr/>
            </a:pPr>
            <a:r>
              <a:rPr lang="de-DE" sz="1400" b="1" err="1">
                <a:solidFill>
                  <a:prstClr val="white"/>
                </a:solidFill>
                <a:latin typeface="Calibri" panose="020F0502020204030204"/>
              </a:rPr>
              <a:t>behoeften</a:t>
            </a:r>
            <a:endParaRPr lang="de-DE" sz="1200" b="1">
              <a:solidFill>
                <a:prstClr val="black"/>
              </a:solidFill>
              <a:latin typeface="Calibri" panose="020F0502020204030204"/>
            </a:endParaRPr>
          </a:p>
        </p:txBody>
      </p:sp>
      <p:sp>
        <p:nvSpPr>
          <p:cNvPr id="72" name="Oval 71">
            <a:extLst>
              <a:ext uri="{FF2B5EF4-FFF2-40B4-BE49-F238E27FC236}">
                <a16:creationId xmlns:a16="http://schemas.microsoft.com/office/drawing/2014/main" id="{1323FABF-5269-2A4C-9A94-836B6F1C5917}"/>
              </a:ext>
            </a:extLst>
          </p:cNvPr>
          <p:cNvSpPr/>
          <p:nvPr/>
        </p:nvSpPr>
        <p:spPr>
          <a:xfrm>
            <a:off x="5808040" y="5306503"/>
            <a:ext cx="648000" cy="648000"/>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defRPr/>
            </a:pPr>
            <a:r>
              <a:rPr lang="de-DE" b="1">
                <a:solidFill>
                  <a:prstClr val="white"/>
                </a:solidFill>
                <a:latin typeface="Calibri" panose="020F0502020204030204"/>
              </a:rPr>
              <a:t>OV</a:t>
            </a:r>
          </a:p>
        </p:txBody>
      </p:sp>
      <p:cxnSp>
        <p:nvCxnSpPr>
          <p:cNvPr id="73" name="Gerade Verbindung 72">
            <a:extLst>
              <a:ext uri="{FF2B5EF4-FFF2-40B4-BE49-F238E27FC236}">
                <a16:creationId xmlns:a16="http://schemas.microsoft.com/office/drawing/2014/main" id="{AA970ED7-83EB-1943-BF74-3821ACBC30CD}"/>
              </a:ext>
            </a:extLst>
          </p:cNvPr>
          <p:cNvCxnSpPr>
            <a:cxnSpLocks/>
          </p:cNvCxnSpPr>
          <p:nvPr/>
        </p:nvCxnSpPr>
        <p:spPr>
          <a:xfrm>
            <a:off x="5487435" y="5322003"/>
            <a:ext cx="349654" cy="17225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5FBF6ECD-82D3-324F-B644-4FAD3D7E9FBB}"/>
              </a:ext>
            </a:extLst>
          </p:cNvPr>
          <p:cNvSpPr txBox="1"/>
          <p:nvPr/>
        </p:nvSpPr>
        <p:spPr>
          <a:xfrm>
            <a:off x="6332574" y="4063130"/>
            <a:ext cx="1361177" cy="307777"/>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Eten</a:t>
            </a:r>
            <a:r>
              <a:rPr lang="de-DE" sz="1200" b="1">
                <a:solidFill>
                  <a:srgbClr val="002060"/>
                </a:solidFill>
                <a:latin typeface="Calibri" panose="020F0502020204030204"/>
              </a:rPr>
              <a:t> </a:t>
            </a:r>
            <a:r>
              <a:rPr lang="de-DE" sz="1400" b="1" err="1">
                <a:solidFill>
                  <a:srgbClr val="002060"/>
                </a:solidFill>
                <a:latin typeface="Calibri" panose="020F0502020204030204"/>
              </a:rPr>
              <a:t>weigeren</a:t>
            </a:r>
            <a:endParaRPr lang="de-DE" sz="1200">
              <a:solidFill>
                <a:srgbClr val="002060"/>
              </a:solidFill>
              <a:latin typeface="Calibri" panose="020F0502020204030204"/>
            </a:endParaRPr>
          </a:p>
        </p:txBody>
      </p:sp>
      <p:sp>
        <p:nvSpPr>
          <p:cNvPr id="75" name="Textfeld 74">
            <a:extLst>
              <a:ext uri="{FF2B5EF4-FFF2-40B4-BE49-F238E27FC236}">
                <a16:creationId xmlns:a16="http://schemas.microsoft.com/office/drawing/2014/main" id="{62CA9707-6FE4-7841-948E-17596441A528}"/>
              </a:ext>
            </a:extLst>
          </p:cNvPr>
          <p:cNvSpPr txBox="1"/>
          <p:nvPr/>
        </p:nvSpPr>
        <p:spPr>
          <a:xfrm>
            <a:off x="6132040" y="1711931"/>
            <a:ext cx="1275092" cy="523220"/>
          </a:xfrm>
          <a:prstGeom prst="rect">
            <a:avLst/>
          </a:prstGeom>
          <a:noFill/>
        </p:spPr>
        <p:txBody>
          <a:bodyPr wrap="square" rtlCol="0">
            <a:spAutoFit/>
          </a:bodyPr>
          <a:lstStyle/>
          <a:p>
            <a:pPr algn="ctr">
              <a:defRPr/>
            </a:pPr>
            <a:r>
              <a:rPr lang="de-DE" sz="1400" b="1" err="1">
                <a:solidFill>
                  <a:prstClr val="black"/>
                </a:solidFill>
                <a:latin typeface="Calibri" panose="020F0502020204030204"/>
              </a:rPr>
              <a:t>Achteruitgang</a:t>
            </a:r>
            <a:r>
              <a:rPr lang="de-DE" sz="1400" b="1">
                <a:solidFill>
                  <a:prstClr val="black"/>
                </a:solidFill>
                <a:latin typeface="Calibri" panose="020F0502020204030204"/>
              </a:rPr>
              <a:t> </a:t>
            </a:r>
            <a:r>
              <a:rPr lang="de-DE" sz="1400" b="1" err="1">
                <a:solidFill>
                  <a:prstClr val="black"/>
                </a:solidFill>
                <a:latin typeface="Calibri" panose="020F0502020204030204"/>
              </a:rPr>
              <a:t>zintuigen</a:t>
            </a:r>
            <a:endParaRPr lang="de-DE" sz="1400">
              <a:solidFill>
                <a:prstClr val="black"/>
              </a:solidFill>
              <a:latin typeface="Calibri" panose="020F0502020204030204"/>
            </a:endParaRPr>
          </a:p>
        </p:txBody>
      </p:sp>
      <p:sp>
        <p:nvSpPr>
          <p:cNvPr id="77" name="Textfeld 76">
            <a:extLst>
              <a:ext uri="{FF2B5EF4-FFF2-40B4-BE49-F238E27FC236}">
                <a16:creationId xmlns:a16="http://schemas.microsoft.com/office/drawing/2014/main" id="{7FE1288B-4907-CC4B-8627-9E1AA7B20EC3}"/>
              </a:ext>
            </a:extLst>
          </p:cNvPr>
          <p:cNvSpPr txBox="1"/>
          <p:nvPr/>
        </p:nvSpPr>
        <p:spPr>
          <a:xfrm>
            <a:off x="4185344" y="5286073"/>
            <a:ext cx="1272266" cy="523220"/>
          </a:xfrm>
          <a:prstGeom prst="rect">
            <a:avLst/>
          </a:prstGeom>
          <a:noFill/>
        </p:spPr>
        <p:txBody>
          <a:bodyPr wrap="square" rtlCol="0">
            <a:spAutoFit/>
          </a:bodyPr>
          <a:lstStyle/>
          <a:p>
            <a:pPr algn="ctr" defTabSz="457200">
              <a:defRPr/>
            </a:pPr>
            <a:r>
              <a:rPr lang="en-US" sz="1400" b="1" err="1">
                <a:solidFill>
                  <a:srgbClr val="002060"/>
                </a:solidFill>
                <a:latin typeface="Calibri" panose="020F0502020204030204"/>
              </a:rPr>
              <a:t>Misselijkheid</a:t>
            </a:r>
            <a:endParaRPr lang="en-US" sz="1400" b="1">
              <a:solidFill>
                <a:srgbClr val="002060"/>
              </a:solidFill>
              <a:latin typeface="Calibri" panose="020F0502020204030204"/>
            </a:endParaRPr>
          </a:p>
          <a:p>
            <a:pPr algn="ctr" defTabSz="457200">
              <a:defRPr/>
            </a:pPr>
            <a:r>
              <a:rPr lang="en-US" sz="1400" b="1" err="1">
                <a:solidFill>
                  <a:srgbClr val="002060"/>
                </a:solidFill>
                <a:latin typeface="Calibri" panose="020F0502020204030204"/>
              </a:rPr>
              <a:t>Braken</a:t>
            </a:r>
            <a:endParaRPr lang="en-US" sz="1400" b="1">
              <a:solidFill>
                <a:srgbClr val="002060"/>
              </a:solidFill>
              <a:latin typeface="Calibri" panose="020F0502020204030204"/>
            </a:endParaRPr>
          </a:p>
        </p:txBody>
      </p:sp>
      <p:sp>
        <p:nvSpPr>
          <p:cNvPr id="76" name="Textfeld 75">
            <a:extLst>
              <a:ext uri="{FF2B5EF4-FFF2-40B4-BE49-F238E27FC236}">
                <a16:creationId xmlns:a16="http://schemas.microsoft.com/office/drawing/2014/main" id="{D1F412D4-0939-4244-9ABE-4730F85E3EC9}"/>
              </a:ext>
            </a:extLst>
          </p:cNvPr>
          <p:cNvSpPr txBox="1"/>
          <p:nvPr/>
        </p:nvSpPr>
        <p:spPr>
          <a:xfrm>
            <a:off x="5501301" y="656065"/>
            <a:ext cx="1190605" cy="738664"/>
          </a:xfrm>
          <a:prstGeom prst="rect">
            <a:avLst/>
          </a:prstGeom>
          <a:noFill/>
        </p:spPr>
        <p:txBody>
          <a:bodyPr wrap="square" rtlCol="0">
            <a:spAutoFit/>
          </a:bodyPr>
          <a:lstStyle/>
          <a:p>
            <a:pPr algn="ctr">
              <a:defRPr/>
            </a:pPr>
            <a:r>
              <a:rPr lang="de-DE" sz="1400" b="1" err="1">
                <a:solidFill>
                  <a:prstClr val="black"/>
                </a:solidFill>
                <a:latin typeface="Calibri" panose="020F0502020204030204"/>
              </a:rPr>
              <a:t>Slechte</a:t>
            </a:r>
            <a:r>
              <a:rPr lang="de-DE" sz="1400" b="1">
                <a:solidFill>
                  <a:prstClr val="black"/>
                </a:solidFill>
                <a:latin typeface="Calibri" panose="020F0502020204030204"/>
              </a:rPr>
              <a:t> </a:t>
            </a:r>
            <a:r>
              <a:rPr lang="de-DE" sz="1400" b="1" err="1">
                <a:solidFill>
                  <a:prstClr val="black"/>
                </a:solidFill>
                <a:latin typeface="Calibri" panose="020F0502020204030204"/>
              </a:rPr>
              <a:t>kwaliteit</a:t>
            </a:r>
            <a:r>
              <a:rPr lang="de-DE" sz="1400" b="1">
                <a:solidFill>
                  <a:prstClr val="black"/>
                </a:solidFill>
                <a:latin typeface="Calibri" panose="020F0502020204030204"/>
              </a:rPr>
              <a:t> van </a:t>
            </a:r>
            <a:r>
              <a:rPr lang="de-DE" sz="1400" b="1" err="1">
                <a:solidFill>
                  <a:prstClr val="black"/>
                </a:solidFill>
                <a:latin typeface="Calibri" panose="020F0502020204030204"/>
              </a:rPr>
              <a:t>zorg</a:t>
            </a:r>
            <a:endParaRPr lang="de-DE" sz="1400">
              <a:solidFill>
                <a:prstClr val="black"/>
              </a:solidFill>
              <a:latin typeface="Calibri" panose="020F0502020204030204"/>
            </a:endParaRPr>
          </a:p>
        </p:txBody>
      </p:sp>
      <p:sp>
        <p:nvSpPr>
          <p:cNvPr id="78" name="Textfeld 77">
            <a:extLst>
              <a:ext uri="{FF2B5EF4-FFF2-40B4-BE49-F238E27FC236}">
                <a16:creationId xmlns:a16="http://schemas.microsoft.com/office/drawing/2014/main" id="{79E67D06-F3BE-B949-9523-1426B20E7429}"/>
              </a:ext>
            </a:extLst>
          </p:cNvPr>
          <p:cNvSpPr txBox="1"/>
          <p:nvPr/>
        </p:nvSpPr>
        <p:spPr>
          <a:xfrm>
            <a:off x="4226344" y="4975876"/>
            <a:ext cx="900953" cy="307777"/>
          </a:xfrm>
          <a:prstGeom prst="rect">
            <a:avLst/>
          </a:prstGeom>
          <a:noFill/>
        </p:spPr>
        <p:txBody>
          <a:bodyPr wrap="square" rtlCol="0">
            <a:spAutoFit/>
          </a:bodyPr>
          <a:lstStyle/>
          <a:p>
            <a:pPr algn="ctr">
              <a:defRPr/>
            </a:pPr>
            <a:r>
              <a:rPr lang="de-DE" sz="1400" b="1" err="1">
                <a:solidFill>
                  <a:srgbClr val="002060"/>
                </a:solidFill>
                <a:latin typeface="Calibri" panose="020F0502020204030204"/>
              </a:rPr>
              <a:t>Tremoren</a:t>
            </a:r>
            <a:endParaRPr lang="de-DE" sz="1200">
              <a:solidFill>
                <a:srgbClr val="002060"/>
              </a:solidFill>
              <a:latin typeface="Calibri" panose="020F0502020204030204"/>
            </a:endParaRPr>
          </a:p>
        </p:txBody>
      </p:sp>
      <p:sp>
        <p:nvSpPr>
          <p:cNvPr id="79" name="Textfeld 78">
            <a:extLst>
              <a:ext uri="{FF2B5EF4-FFF2-40B4-BE49-F238E27FC236}">
                <a16:creationId xmlns:a16="http://schemas.microsoft.com/office/drawing/2014/main" id="{61E82A15-FE53-124B-9987-269C4F90197D}"/>
              </a:ext>
            </a:extLst>
          </p:cNvPr>
          <p:cNvSpPr txBox="1"/>
          <p:nvPr/>
        </p:nvSpPr>
        <p:spPr>
          <a:xfrm>
            <a:off x="7443495" y="3593623"/>
            <a:ext cx="976648"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Delier</a:t>
            </a:r>
            <a:endParaRPr lang="de-DE" sz="1200">
              <a:solidFill>
                <a:prstClr val="black"/>
              </a:solidFill>
              <a:latin typeface="Calibri" panose="020F0502020204030204"/>
            </a:endParaRPr>
          </a:p>
        </p:txBody>
      </p:sp>
      <p:sp>
        <p:nvSpPr>
          <p:cNvPr id="64" name="Textfeld 63">
            <a:extLst>
              <a:ext uri="{FF2B5EF4-FFF2-40B4-BE49-F238E27FC236}">
                <a16:creationId xmlns:a16="http://schemas.microsoft.com/office/drawing/2014/main" id="{EACEE851-7E2E-474C-BA8F-7F016029BE1C}"/>
              </a:ext>
            </a:extLst>
          </p:cNvPr>
          <p:cNvSpPr txBox="1"/>
          <p:nvPr/>
        </p:nvSpPr>
        <p:spPr>
          <a:xfrm>
            <a:off x="5727316" y="2175095"/>
            <a:ext cx="847332" cy="738664"/>
          </a:xfrm>
          <a:prstGeom prst="rect">
            <a:avLst/>
          </a:prstGeom>
          <a:noFill/>
        </p:spPr>
        <p:txBody>
          <a:bodyPr wrap="square" rtlCol="0">
            <a:spAutoFit/>
          </a:bodyPr>
          <a:lstStyle/>
          <a:p>
            <a:pPr algn="ctr">
              <a:defRPr/>
            </a:pPr>
            <a:r>
              <a:rPr lang="en-US" sz="1400" b="1" err="1">
                <a:solidFill>
                  <a:srgbClr val="002060"/>
                </a:solidFill>
                <a:latin typeface="Calibri" panose="020F0502020204030204"/>
              </a:rPr>
              <a:t>Gebrek</a:t>
            </a:r>
            <a:r>
              <a:rPr lang="en-US" sz="1400" b="1">
                <a:solidFill>
                  <a:srgbClr val="002060"/>
                </a:solidFill>
                <a:latin typeface="Calibri" panose="020F0502020204030204"/>
              </a:rPr>
              <a:t> </a:t>
            </a:r>
            <a:r>
              <a:rPr lang="en-US" sz="1400" b="1" err="1">
                <a:solidFill>
                  <a:srgbClr val="002060"/>
                </a:solidFill>
                <a:latin typeface="Calibri" panose="020F0502020204030204"/>
              </a:rPr>
              <a:t>aan</a:t>
            </a:r>
            <a:r>
              <a:rPr lang="en-US" sz="1400" b="1">
                <a:solidFill>
                  <a:srgbClr val="002060"/>
                </a:solidFill>
                <a:latin typeface="Calibri" panose="020F0502020204030204"/>
              </a:rPr>
              <a:t> </a:t>
            </a:r>
            <a:r>
              <a:rPr lang="en-US" sz="1400" b="1" err="1">
                <a:solidFill>
                  <a:srgbClr val="002060"/>
                </a:solidFill>
                <a:latin typeface="Calibri" panose="020F0502020204030204"/>
              </a:rPr>
              <a:t>voeding</a:t>
            </a:r>
            <a:endParaRPr lang="de-DE" sz="1400">
              <a:solidFill>
                <a:srgbClr val="002060"/>
              </a:solidFill>
              <a:latin typeface="Calibri" panose="020F0502020204030204"/>
            </a:endParaRPr>
          </a:p>
        </p:txBody>
      </p:sp>
      <p:sp>
        <p:nvSpPr>
          <p:cNvPr id="65" name="Textfeld 64">
            <a:extLst>
              <a:ext uri="{FF2B5EF4-FFF2-40B4-BE49-F238E27FC236}">
                <a16:creationId xmlns:a16="http://schemas.microsoft.com/office/drawing/2014/main" id="{8EF839F6-8974-7047-B211-7E87B0A61D30}"/>
              </a:ext>
            </a:extLst>
          </p:cNvPr>
          <p:cNvSpPr txBox="1"/>
          <p:nvPr/>
        </p:nvSpPr>
        <p:spPr>
          <a:xfrm>
            <a:off x="6387865" y="4818950"/>
            <a:ext cx="1697487" cy="307777"/>
          </a:xfrm>
          <a:prstGeom prst="rect">
            <a:avLst/>
          </a:prstGeom>
          <a:noFill/>
        </p:spPr>
        <p:txBody>
          <a:bodyPr wrap="square" rtlCol="0">
            <a:spAutoFit/>
          </a:bodyPr>
          <a:lstStyle/>
          <a:p>
            <a:pPr algn="ctr">
              <a:defRPr/>
            </a:pPr>
            <a:r>
              <a:rPr lang="de-DE" sz="1400" b="1">
                <a:solidFill>
                  <a:srgbClr val="002060"/>
                </a:solidFill>
                <a:latin typeface="Calibri" panose="020F0502020204030204"/>
              </a:rPr>
              <a:t>Niet </a:t>
            </a:r>
            <a:r>
              <a:rPr lang="de-DE" sz="1400" b="1" err="1">
                <a:solidFill>
                  <a:srgbClr val="002060"/>
                </a:solidFill>
                <a:latin typeface="Calibri" panose="020F0502020204030204"/>
              </a:rPr>
              <a:t>mogen</a:t>
            </a:r>
            <a:r>
              <a:rPr lang="de-DE" sz="1400" b="1">
                <a:solidFill>
                  <a:srgbClr val="002060"/>
                </a:solidFill>
                <a:latin typeface="Calibri" panose="020F0502020204030204"/>
              </a:rPr>
              <a:t> </a:t>
            </a:r>
            <a:r>
              <a:rPr lang="de-DE" sz="1400" b="1" err="1">
                <a:solidFill>
                  <a:srgbClr val="002060"/>
                </a:solidFill>
                <a:latin typeface="Calibri" panose="020F0502020204030204"/>
              </a:rPr>
              <a:t>eten</a:t>
            </a:r>
            <a:endParaRPr lang="de-DE" sz="1400">
              <a:solidFill>
                <a:srgbClr val="002060"/>
              </a:solidFill>
              <a:latin typeface="Calibri" panose="020F0502020204030204"/>
            </a:endParaRPr>
          </a:p>
        </p:txBody>
      </p:sp>
      <p:sp>
        <p:nvSpPr>
          <p:cNvPr id="80" name="Textfeld 79">
            <a:extLst>
              <a:ext uri="{FF2B5EF4-FFF2-40B4-BE49-F238E27FC236}">
                <a16:creationId xmlns:a16="http://schemas.microsoft.com/office/drawing/2014/main" id="{2AC371CC-CF69-9346-8605-E79FA37AA0F9}"/>
              </a:ext>
            </a:extLst>
          </p:cNvPr>
          <p:cNvSpPr txBox="1"/>
          <p:nvPr/>
        </p:nvSpPr>
        <p:spPr>
          <a:xfrm>
            <a:off x="3439464" y="3904950"/>
            <a:ext cx="1341766" cy="307777"/>
          </a:xfrm>
          <a:prstGeom prst="rect">
            <a:avLst/>
          </a:prstGeom>
          <a:noFill/>
        </p:spPr>
        <p:txBody>
          <a:bodyPr wrap="square" rtlCol="0">
            <a:spAutoFit/>
          </a:bodyPr>
          <a:lstStyle/>
          <a:p>
            <a:pPr algn="ctr">
              <a:defRPr/>
            </a:pPr>
            <a:r>
              <a:rPr lang="de-DE" sz="1400" b="1" err="1">
                <a:solidFill>
                  <a:prstClr val="black"/>
                </a:solidFill>
                <a:latin typeface="Calibri" panose="020F0502020204030204"/>
              </a:rPr>
              <a:t>Slecht</a:t>
            </a:r>
            <a:r>
              <a:rPr lang="de-DE" sz="1400" b="1">
                <a:solidFill>
                  <a:prstClr val="black"/>
                </a:solidFill>
                <a:latin typeface="Calibri" panose="020F0502020204030204"/>
              </a:rPr>
              <a:t> </a:t>
            </a:r>
            <a:r>
              <a:rPr lang="de-DE" sz="1400" b="1" err="1">
                <a:solidFill>
                  <a:prstClr val="black"/>
                </a:solidFill>
                <a:latin typeface="Calibri" panose="020F0502020204030204"/>
              </a:rPr>
              <a:t>gebit</a:t>
            </a:r>
            <a:endParaRPr lang="de-DE" sz="1400" b="1">
              <a:solidFill>
                <a:prstClr val="black"/>
              </a:solidFill>
              <a:latin typeface="Calibri" panose="020F0502020204030204"/>
            </a:endParaRPr>
          </a:p>
        </p:txBody>
      </p:sp>
      <p:sp>
        <p:nvSpPr>
          <p:cNvPr id="81" name="Textfeld 80">
            <a:extLst>
              <a:ext uri="{FF2B5EF4-FFF2-40B4-BE49-F238E27FC236}">
                <a16:creationId xmlns:a16="http://schemas.microsoft.com/office/drawing/2014/main" id="{0DD2073D-D441-DB4C-AFE7-78105845191D}"/>
              </a:ext>
            </a:extLst>
          </p:cNvPr>
          <p:cNvSpPr txBox="1"/>
          <p:nvPr/>
        </p:nvSpPr>
        <p:spPr>
          <a:xfrm>
            <a:off x="7522028" y="944048"/>
            <a:ext cx="1753137" cy="738664"/>
          </a:xfrm>
          <a:prstGeom prst="rect">
            <a:avLst/>
          </a:prstGeom>
          <a:noFill/>
        </p:spPr>
        <p:txBody>
          <a:bodyPr wrap="square" rtlCol="0">
            <a:spAutoFit/>
          </a:bodyPr>
          <a:lstStyle/>
          <a:p>
            <a:pPr algn="ctr">
              <a:defRPr/>
            </a:pPr>
            <a:r>
              <a:rPr lang="de-DE" sz="1400" b="1">
                <a:solidFill>
                  <a:srgbClr val="C00000"/>
                </a:solidFill>
                <a:latin typeface="Calibri" panose="020F0502020204030204"/>
              </a:rPr>
              <a:t>Anorexia </a:t>
            </a:r>
            <a:r>
              <a:rPr lang="de-DE" sz="1400" b="1" err="1">
                <a:solidFill>
                  <a:srgbClr val="C00000"/>
                </a:solidFill>
                <a:latin typeface="Calibri" panose="020F0502020204030204"/>
              </a:rPr>
              <a:t>of</a:t>
            </a:r>
            <a:r>
              <a:rPr lang="de-DE" sz="1400" b="1">
                <a:solidFill>
                  <a:srgbClr val="C00000"/>
                </a:solidFill>
                <a:latin typeface="Calibri" panose="020F0502020204030204"/>
              </a:rPr>
              <a:t> </a:t>
            </a:r>
            <a:r>
              <a:rPr lang="de-DE" sz="1400" b="1" err="1">
                <a:solidFill>
                  <a:srgbClr val="C00000"/>
                </a:solidFill>
                <a:latin typeface="Calibri" panose="020F0502020204030204"/>
              </a:rPr>
              <a:t>aging</a:t>
            </a:r>
            <a:r>
              <a:rPr lang="de-DE" sz="1400" b="1">
                <a:solidFill>
                  <a:srgbClr val="C00000"/>
                </a:solidFill>
                <a:latin typeface="Calibri" panose="020F0502020204030204"/>
              </a:rPr>
              <a:t>: </a:t>
            </a:r>
            <a:r>
              <a:rPr lang="de-DE" sz="1400" b="1" err="1">
                <a:solidFill>
                  <a:srgbClr val="C00000"/>
                </a:solidFill>
                <a:latin typeface="Calibri" panose="020F0502020204030204"/>
              </a:rPr>
              <a:t>afnemende</a:t>
            </a:r>
            <a:r>
              <a:rPr lang="de-DE" sz="1400" b="1">
                <a:solidFill>
                  <a:srgbClr val="C00000"/>
                </a:solidFill>
                <a:latin typeface="Calibri" panose="020F0502020204030204"/>
              </a:rPr>
              <a:t> </a:t>
            </a:r>
            <a:r>
              <a:rPr lang="de-DE" sz="1400" b="1" err="1">
                <a:solidFill>
                  <a:srgbClr val="C00000"/>
                </a:solidFill>
                <a:latin typeface="Calibri" panose="020F0502020204030204"/>
              </a:rPr>
              <a:t>eetlust</a:t>
            </a:r>
            <a:r>
              <a:rPr lang="de-DE" sz="1400" b="1">
                <a:solidFill>
                  <a:srgbClr val="C00000"/>
                </a:solidFill>
                <a:latin typeface="Calibri" panose="020F0502020204030204"/>
              </a:rPr>
              <a:t> </a:t>
            </a:r>
            <a:r>
              <a:rPr lang="de-DE" sz="1400" b="1" err="1">
                <a:solidFill>
                  <a:srgbClr val="C00000"/>
                </a:solidFill>
                <a:latin typeface="Calibri" panose="020F0502020204030204"/>
              </a:rPr>
              <a:t>bij</a:t>
            </a:r>
            <a:r>
              <a:rPr lang="de-DE" sz="1400" b="1">
                <a:solidFill>
                  <a:srgbClr val="C00000"/>
                </a:solidFill>
                <a:latin typeface="Calibri" panose="020F0502020204030204"/>
              </a:rPr>
              <a:t> </a:t>
            </a:r>
            <a:r>
              <a:rPr lang="de-DE" sz="1400" b="1" err="1">
                <a:solidFill>
                  <a:srgbClr val="C00000"/>
                </a:solidFill>
                <a:latin typeface="Calibri" panose="020F0502020204030204"/>
              </a:rPr>
              <a:t>ouder</a:t>
            </a:r>
            <a:r>
              <a:rPr lang="de-DE" sz="1400" b="1">
                <a:solidFill>
                  <a:srgbClr val="C00000"/>
                </a:solidFill>
                <a:latin typeface="Calibri" panose="020F0502020204030204"/>
              </a:rPr>
              <a:t> worden</a:t>
            </a:r>
          </a:p>
        </p:txBody>
      </p:sp>
      <p:sp>
        <p:nvSpPr>
          <p:cNvPr id="82" name="Textfeld 81">
            <a:extLst>
              <a:ext uri="{FF2B5EF4-FFF2-40B4-BE49-F238E27FC236}">
                <a16:creationId xmlns:a16="http://schemas.microsoft.com/office/drawing/2014/main" id="{F8600920-F97E-9145-AB39-74DD09366480}"/>
              </a:ext>
            </a:extLst>
          </p:cNvPr>
          <p:cNvSpPr txBox="1"/>
          <p:nvPr/>
        </p:nvSpPr>
        <p:spPr>
          <a:xfrm>
            <a:off x="8922031" y="3575441"/>
            <a:ext cx="1508577" cy="523220"/>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Inflamm</a:t>
            </a:r>
            <a:r>
              <a:rPr lang="de-DE" sz="1400" b="1">
                <a:solidFill>
                  <a:srgbClr val="C00000"/>
                </a:solidFill>
                <a:latin typeface="Calibri" panose="020F0502020204030204"/>
              </a:rPr>
              <a:t>-</a:t>
            </a:r>
            <a:br>
              <a:rPr lang="de-DE" sz="1400" b="1">
                <a:solidFill>
                  <a:srgbClr val="C00000"/>
                </a:solidFill>
                <a:latin typeface="Calibri" panose="020F0502020204030204"/>
              </a:rPr>
            </a:br>
            <a:r>
              <a:rPr lang="de-DE" sz="1400" b="1" err="1">
                <a:solidFill>
                  <a:srgbClr val="C00000"/>
                </a:solidFill>
                <a:latin typeface="Calibri" panose="020F0502020204030204"/>
              </a:rPr>
              <a:t>Aging</a:t>
            </a:r>
            <a:endParaRPr lang="de-DE" sz="1400" b="1">
              <a:solidFill>
                <a:srgbClr val="C00000"/>
              </a:solidFill>
              <a:latin typeface="Calibri" panose="020F0502020204030204"/>
            </a:endParaRPr>
          </a:p>
        </p:txBody>
      </p:sp>
      <p:sp>
        <p:nvSpPr>
          <p:cNvPr id="83" name="Textfeld 82">
            <a:extLst>
              <a:ext uri="{FF2B5EF4-FFF2-40B4-BE49-F238E27FC236}">
                <a16:creationId xmlns:a16="http://schemas.microsoft.com/office/drawing/2014/main" id="{86CA31E4-03E5-7848-9555-B1233BD86B26}"/>
              </a:ext>
            </a:extLst>
          </p:cNvPr>
          <p:cNvSpPr txBox="1"/>
          <p:nvPr/>
        </p:nvSpPr>
        <p:spPr>
          <a:xfrm>
            <a:off x="8229886" y="1925415"/>
            <a:ext cx="2346431" cy="523220"/>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Leeftijdsgerelateerde</a:t>
            </a:r>
            <a:r>
              <a:rPr lang="de-DE" sz="1400" b="1">
                <a:solidFill>
                  <a:srgbClr val="C00000"/>
                </a:solidFill>
                <a:latin typeface="Calibri" panose="020F0502020204030204"/>
              </a:rPr>
              <a:t> </a:t>
            </a:r>
            <a:br>
              <a:rPr lang="de-DE" sz="1400" b="1">
                <a:solidFill>
                  <a:srgbClr val="C00000"/>
                </a:solidFill>
                <a:latin typeface="Calibri" panose="020F0502020204030204"/>
              </a:rPr>
            </a:br>
            <a:r>
              <a:rPr lang="de-DE" sz="1400" b="1" err="1">
                <a:solidFill>
                  <a:srgbClr val="C00000"/>
                </a:solidFill>
                <a:latin typeface="Calibri" panose="020F0502020204030204"/>
              </a:rPr>
              <a:t>functionele</a:t>
            </a:r>
            <a:r>
              <a:rPr lang="de-DE" sz="1400" b="1">
                <a:solidFill>
                  <a:srgbClr val="C00000"/>
                </a:solidFill>
                <a:latin typeface="Calibri" panose="020F0502020204030204"/>
              </a:rPr>
              <a:t> </a:t>
            </a:r>
            <a:r>
              <a:rPr lang="de-DE" sz="1400" b="1" err="1">
                <a:solidFill>
                  <a:srgbClr val="C00000"/>
                </a:solidFill>
                <a:latin typeface="Calibri" panose="020F0502020204030204"/>
              </a:rPr>
              <a:t>achteruitgang</a:t>
            </a:r>
            <a:endParaRPr lang="de-DE" sz="1400" b="1">
              <a:solidFill>
                <a:srgbClr val="C00000"/>
              </a:solidFill>
              <a:latin typeface="Calibri" panose="020F0502020204030204"/>
            </a:endParaRPr>
          </a:p>
        </p:txBody>
      </p:sp>
      <p:sp>
        <p:nvSpPr>
          <p:cNvPr id="84" name="Rechteck 83">
            <a:extLst>
              <a:ext uri="{FF2B5EF4-FFF2-40B4-BE49-F238E27FC236}">
                <a16:creationId xmlns:a16="http://schemas.microsoft.com/office/drawing/2014/main" id="{B4E9C5C8-33A0-D04D-840D-D5A5EB9E7041}"/>
              </a:ext>
            </a:extLst>
          </p:cNvPr>
          <p:cNvSpPr/>
          <p:nvPr/>
        </p:nvSpPr>
        <p:spPr>
          <a:xfrm>
            <a:off x="8549711" y="2759871"/>
            <a:ext cx="1833964" cy="307777"/>
          </a:xfrm>
          <a:prstGeom prst="rect">
            <a:avLst/>
          </a:prstGeom>
        </p:spPr>
        <p:txBody>
          <a:bodyPr wrap="none">
            <a:spAutoFit/>
          </a:bodyPr>
          <a:lstStyle/>
          <a:p>
            <a:pPr>
              <a:defRPr/>
            </a:pPr>
            <a:r>
              <a:rPr lang="de-DE" sz="1400" b="1" err="1">
                <a:solidFill>
                  <a:srgbClr val="C00000"/>
                </a:solidFill>
                <a:latin typeface="Calibri" panose="020F0502020204030204"/>
              </a:rPr>
              <a:t>Frailty</a:t>
            </a:r>
            <a:r>
              <a:rPr lang="de-DE" sz="1400" b="1">
                <a:solidFill>
                  <a:srgbClr val="C00000"/>
                </a:solidFill>
                <a:latin typeface="Calibri" panose="020F0502020204030204"/>
              </a:rPr>
              <a:t>/</a:t>
            </a:r>
            <a:r>
              <a:rPr lang="de-DE" sz="1400" b="1" err="1">
                <a:solidFill>
                  <a:srgbClr val="C00000"/>
                </a:solidFill>
                <a:latin typeface="Calibri" panose="020F0502020204030204"/>
              </a:rPr>
              <a:t>kwetsbaarheid</a:t>
            </a:r>
            <a:endParaRPr lang="de-DE" sz="1400">
              <a:solidFill>
                <a:srgbClr val="C00000"/>
              </a:solidFill>
              <a:latin typeface="Calibri" panose="020F0502020204030204"/>
            </a:endParaRPr>
          </a:p>
        </p:txBody>
      </p:sp>
      <p:sp>
        <p:nvSpPr>
          <p:cNvPr id="85" name="Textfeld 84">
            <a:extLst>
              <a:ext uri="{FF2B5EF4-FFF2-40B4-BE49-F238E27FC236}">
                <a16:creationId xmlns:a16="http://schemas.microsoft.com/office/drawing/2014/main" id="{50F5592D-5D05-9947-8A1E-C463280DF3B9}"/>
              </a:ext>
            </a:extLst>
          </p:cNvPr>
          <p:cNvSpPr txBox="1"/>
          <p:nvPr/>
        </p:nvSpPr>
        <p:spPr>
          <a:xfrm>
            <a:off x="3375340" y="1672675"/>
            <a:ext cx="1508577" cy="307777"/>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Vrouw</a:t>
            </a:r>
            <a:endParaRPr lang="de-DE" sz="1400" b="1">
              <a:solidFill>
                <a:srgbClr val="C00000"/>
              </a:solidFill>
              <a:latin typeface="Calibri" panose="020F0502020204030204"/>
            </a:endParaRPr>
          </a:p>
        </p:txBody>
      </p:sp>
      <p:sp>
        <p:nvSpPr>
          <p:cNvPr id="86" name="Textfeld 85">
            <a:extLst>
              <a:ext uri="{FF2B5EF4-FFF2-40B4-BE49-F238E27FC236}">
                <a16:creationId xmlns:a16="http://schemas.microsoft.com/office/drawing/2014/main" id="{E7D2519E-EB4D-2545-9BE0-68BB05E14222}"/>
              </a:ext>
            </a:extLst>
          </p:cNvPr>
          <p:cNvSpPr txBox="1"/>
          <p:nvPr/>
        </p:nvSpPr>
        <p:spPr>
          <a:xfrm>
            <a:off x="3375340" y="1260147"/>
            <a:ext cx="2215760" cy="307777"/>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Laag</a:t>
            </a:r>
            <a:r>
              <a:rPr lang="de-DE" sz="1400" b="1">
                <a:solidFill>
                  <a:srgbClr val="C00000"/>
                </a:solidFill>
                <a:latin typeface="Calibri" panose="020F0502020204030204"/>
              </a:rPr>
              <a:t> </a:t>
            </a:r>
            <a:r>
              <a:rPr lang="de-DE" sz="1400" b="1" err="1">
                <a:solidFill>
                  <a:srgbClr val="C00000"/>
                </a:solidFill>
                <a:latin typeface="Calibri" panose="020F0502020204030204"/>
              </a:rPr>
              <a:t>opgeleid</a:t>
            </a:r>
            <a:endParaRPr lang="de-DE" sz="1400" b="1">
              <a:solidFill>
                <a:srgbClr val="C00000"/>
              </a:solidFill>
              <a:latin typeface="Calibri" panose="020F0502020204030204"/>
            </a:endParaRPr>
          </a:p>
        </p:txBody>
      </p:sp>
      <p:sp>
        <p:nvSpPr>
          <p:cNvPr id="87" name="Textfeld 86">
            <a:extLst>
              <a:ext uri="{FF2B5EF4-FFF2-40B4-BE49-F238E27FC236}">
                <a16:creationId xmlns:a16="http://schemas.microsoft.com/office/drawing/2014/main" id="{3B805D3B-A5E3-4C4D-9209-7BD48990F1E6}"/>
              </a:ext>
            </a:extLst>
          </p:cNvPr>
          <p:cNvSpPr txBox="1"/>
          <p:nvPr/>
        </p:nvSpPr>
        <p:spPr>
          <a:xfrm>
            <a:off x="1898581" y="3191557"/>
            <a:ext cx="1508577" cy="307777"/>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Multimorbiditeit</a:t>
            </a:r>
            <a:endParaRPr lang="de-DE" sz="1400" b="1">
              <a:solidFill>
                <a:srgbClr val="C00000"/>
              </a:solidFill>
              <a:latin typeface="Calibri" panose="020F0502020204030204"/>
            </a:endParaRPr>
          </a:p>
        </p:txBody>
      </p:sp>
      <p:sp>
        <p:nvSpPr>
          <p:cNvPr id="88" name="Textfeld 87">
            <a:extLst>
              <a:ext uri="{FF2B5EF4-FFF2-40B4-BE49-F238E27FC236}">
                <a16:creationId xmlns:a16="http://schemas.microsoft.com/office/drawing/2014/main" id="{CCC7D6F2-55A4-0044-A506-31498B53311F}"/>
              </a:ext>
            </a:extLst>
          </p:cNvPr>
          <p:cNvSpPr txBox="1"/>
          <p:nvPr/>
        </p:nvSpPr>
        <p:spPr>
          <a:xfrm>
            <a:off x="1567565" y="4088493"/>
            <a:ext cx="1438489" cy="307777"/>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Polyfarmacie</a:t>
            </a:r>
            <a:endParaRPr lang="de-DE" sz="1400" b="1">
              <a:solidFill>
                <a:srgbClr val="C00000"/>
              </a:solidFill>
              <a:latin typeface="Calibri" panose="020F0502020204030204"/>
            </a:endParaRPr>
          </a:p>
        </p:txBody>
      </p:sp>
      <p:sp>
        <p:nvSpPr>
          <p:cNvPr id="89" name="Textfeld 88">
            <a:extLst>
              <a:ext uri="{FF2B5EF4-FFF2-40B4-BE49-F238E27FC236}">
                <a16:creationId xmlns:a16="http://schemas.microsoft.com/office/drawing/2014/main" id="{5B44DE41-26C9-8C4D-B772-712026E9C800}"/>
              </a:ext>
            </a:extLst>
          </p:cNvPr>
          <p:cNvSpPr txBox="1"/>
          <p:nvPr/>
        </p:nvSpPr>
        <p:spPr>
          <a:xfrm>
            <a:off x="2525423" y="2359972"/>
            <a:ext cx="1508577" cy="307777"/>
          </a:xfrm>
          <a:prstGeom prst="rect">
            <a:avLst/>
          </a:prstGeom>
          <a:noFill/>
        </p:spPr>
        <p:txBody>
          <a:bodyPr wrap="square" rtlCol="0">
            <a:spAutoFit/>
          </a:bodyPr>
          <a:lstStyle/>
          <a:p>
            <a:pPr algn="ctr">
              <a:defRPr/>
            </a:pPr>
            <a:r>
              <a:rPr lang="de-DE" sz="1400" b="1" err="1">
                <a:solidFill>
                  <a:srgbClr val="C00000"/>
                </a:solidFill>
                <a:latin typeface="Calibri" panose="020F0502020204030204"/>
              </a:rPr>
              <a:t>Hogere</a:t>
            </a:r>
            <a:r>
              <a:rPr lang="de-DE" sz="1400" b="1">
                <a:solidFill>
                  <a:srgbClr val="C00000"/>
                </a:solidFill>
                <a:latin typeface="Calibri" panose="020F0502020204030204"/>
              </a:rPr>
              <a:t> </a:t>
            </a:r>
            <a:r>
              <a:rPr lang="de-DE" sz="1400" b="1" err="1">
                <a:solidFill>
                  <a:srgbClr val="C00000"/>
                </a:solidFill>
                <a:latin typeface="Calibri" panose="020F0502020204030204"/>
              </a:rPr>
              <a:t>leeftijd</a:t>
            </a:r>
            <a:endParaRPr lang="de-DE" sz="1400" b="1">
              <a:solidFill>
                <a:srgbClr val="C00000"/>
              </a:solidFill>
              <a:latin typeface="Calibri" panose="020F0502020204030204"/>
            </a:endParaRPr>
          </a:p>
        </p:txBody>
      </p:sp>
      <p:pic>
        <p:nvPicPr>
          <p:cNvPr id="90" name="Picture 26"/>
          <p:cNvPicPr>
            <a:picLocks noChangeAspect="1"/>
          </p:cNvPicPr>
          <p:nvPr/>
        </p:nvPicPr>
        <p:blipFill>
          <a:blip r:embed="rId3"/>
          <a:stretch>
            <a:fillRect/>
          </a:stretch>
        </p:blipFill>
        <p:spPr>
          <a:xfrm>
            <a:off x="7475220" y="32278"/>
            <a:ext cx="3048292" cy="778951"/>
          </a:xfrm>
          <a:prstGeom prst="rect">
            <a:avLst/>
          </a:prstGeom>
        </p:spPr>
      </p:pic>
      <p:sp>
        <p:nvSpPr>
          <p:cNvPr id="92" name="Titel 2">
            <a:extLst>
              <a:ext uri="{FF2B5EF4-FFF2-40B4-BE49-F238E27FC236}">
                <a16:creationId xmlns:a16="http://schemas.microsoft.com/office/drawing/2014/main" id="{5ECE8BE5-85B5-4777-A720-E0C8DF2C4D4B}"/>
              </a:ext>
            </a:extLst>
          </p:cNvPr>
          <p:cNvSpPr txBox="1">
            <a:spLocks/>
          </p:cNvSpPr>
          <p:nvPr/>
        </p:nvSpPr>
        <p:spPr>
          <a:xfrm>
            <a:off x="35423" y="25462"/>
            <a:ext cx="5216375" cy="1346170"/>
          </a:xfrm>
          <a:prstGeom prst="rect">
            <a:avLst/>
          </a:prstGeom>
        </p:spPr>
        <p:txBody>
          <a:bodyPr/>
          <a:lstStyle>
            <a:lvl1pPr algn="ctr" defTabSz="308063" rtl="0" eaLnBrk="1" fontAlgn="base" hangingPunct="1">
              <a:spcBef>
                <a:spcPct val="0"/>
              </a:spcBef>
              <a:spcAft>
                <a:spcPct val="0"/>
              </a:spcAft>
              <a:defRPr sz="4219" b="0" i="0" u="none">
                <a:solidFill>
                  <a:srgbClr val="4FAF47"/>
                </a:solidFill>
                <a:latin typeface="Open Sans"/>
                <a:ea typeface="ＭＳ Ｐゴシック" charset="0"/>
                <a:cs typeface="Open Sans"/>
                <a:sym typeface="Helvetica Light" charset="0"/>
              </a:defRPr>
            </a:lvl1pPr>
            <a:lvl2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2pPr>
            <a:lvl3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3pPr>
            <a:lvl4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4pPr>
            <a:lvl5pPr algn="ctr" defTabSz="308063" rtl="0" eaLnBrk="1" fontAlgn="base" hangingPunct="1">
              <a:spcBef>
                <a:spcPct val="0"/>
              </a:spcBef>
              <a:spcAft>
                <a:spcPct val="0"/>
              </a:spcAft>
              <a:defRPr sz="4219">
                <a:solidFill>
                  <a:schemeClr val="tx2"/>
                </a:solidFill>
                <a:latin typeface="+mn-lt"/>
                <a:ea typeface="ＭＳ Ｐゴシック" charset="0"/>
                <a:cs typeface="+mn-cs"/>
                <a:sym typeface="Helvetica Light" charset="0"/>
              </a:defRPr>
            </a:lvl5pPr>
            <a:lvl6pPr indent="602732" algn="ctr" defTabSz="308063" eaLnBrk="1" hangingPunct="1">
              <a:defRPr sz="4219">
                <a:latin typeface="+mn-lt"/>
                <a:ea typeface="+mn-ea"/>
                <a:cs typeface="+mn-cs"/>
                <a:sym typeface="Helvetica Light"/>
              </a:defRPr>
            </a:lvl6pPr>
            <a:lvl7pPr indent="723279" algn="ctr" defTabSz="308063" eaLnBrk="1" hangingPunct="1">
              <a:defRPr sz="4219">
                <a:latin typeface="+mn-lt"/>
                <a:ea typeface="+mn-ea"/>
                <a:cs typeface="+mn-cs"/>
                <a:sym typeface="Helvetica Light"/>
              </a:defRPr>
            </a:lvl7pPr>
            <a:lvl8pPr indent="843826" algn="ctr" defTabSz="308063" eaLnBrk="1" hangingPunct="1">
              <a:defRPr sz="4219">
                <a:latin typeface="+mn-lt"/>
                <a:ea typeface="+mn-ea"/>
                <a:cs typeface="+mn-cs"/>
                <a:sym typeface="Helvetica Light"/>
              </a:defRPr>
            </a:lvl8pPr>
            <a:lvl9pPr indent="964372" algn="ctr" defTabSz="308063" eaLnBrk="1" hangingPunct="1">
              <a:defRPr sz="4219">
                <a:latin typeface="+mn-lt"/>
                <a:ea typeface="+mn-ea"/>
                <a:cs typeface="+mn-cs"/>
                <a:sym typeface="Helvetica Light"/>
              </a:defRPr>
            </a:lvl9pPr>
          </a:lstStyle>
          <a:p>
            <a:pPr algn="l"/>
            <a:r>
              <a:rPr lang="nl-NL" altLang="nl-NL" sz="2800" b="1"/>
              <a:t>Factoren van invloed op</a:t>
            </a:r>
          </a:p>
          <a:p>
            <a:pPr algn="l"/>
            <a:r>
              <a:rPr lang="nl-NL" altLang="nl-NL" sz="2800" b="1"/>
              <a:t>voedingsstatus ouderen</a:t>
            </a:r>
            <a:endParaRPr lang="nl-NL" sz="2800" kern="0"/>
          </a:p>
        </p:txBody>
      </p:sp>
    </p:spTree>
    <p:extLst>
      <p:ext uri="{BB962C8B-B14F-4D97-AF65-F5344CB8AC3E}">
        <p14:creationId xmlns:p14="http://schemas.microsoft.com/office/powerpoint/2010/main" val="1942203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137B3D0-4373-52BB-FF98-3410E23F3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177" y="1767449"/>
            <a:ext cx="4829176" cy="4829176"/>
          </a:xfrm>
          <a:prstGeom prst="rect">
            <a:avLst/>
          </a:prstGeom>
        </p:spPr>
      </p:pic>
      <p:sp>
        <p:nvSpPr>
          <p:cNvPr id="6" name="Bijschrift: lijn 5">
            <a:extLst>
              <a:ext uri="{FF2B5EF4-FFF2-40B4-BE49-F238E27FC236}">
                <a16:creationId xmlns:a16="http://schemas.microsoft.com/office/drawing/2014/main" id="{5DB5CDC4-88AA-B0B4-8A63-799ECED6EB33}"/>
              </a:ext>
            </a:extLst>
          </p:cNvPr>
          <p:cNvSpPr/>
          <p:nvPr/>
        </p:nvSpPr>
        <p:spPr>
          <a:xfrm>
            <a:off x="313260" y="5257053"/>
            <a:ext cx="2193365" cy="657412"/>
          </a:xfrm>
          <a:prstGeom prst="borderCallout1">
            <a:avLst>
              <a:gd name="adj1" fmla="val 110569"/>
              <a:gd name="adj2" fmla="val 154065"/>
              <a:gd name="adj3" fmla="val 45227"/>
              <a:gd name="adj4" fmla="val 100904"/>
            </a:avLst>
          </a:prstGeom>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Apothekers</a:t>
            </a:r>
          </a:p>
        </p:txBody>
      </p:sp>
      <p:sp>
        <p:nvSpPr>
          <p:cNvPr id="7" name="Bijschrift: lijn 6">
            <a:extLst>
              <a:ext uri="{FF2B5EF4-FFF2-40B4-BE49-F238E27FC236}">
                <a16:creationId xmlns:a16="http://schemas.microsoft.com/office/drawing/2014/main" id="{7EBD9FCE-894B-14D9-5C58-B340261CE3FF}"/>
              </a:ext>
            </a:extLst>
          </p:cNvPr>
          <p:cNvSpPr/>
          <p:nvPr/>
        </p:nvSpPr>
        <p:spPr>
          <a:xfrm>
            <a:off x="533109" y="4358060"/>
            <a:ext cx="2193365" cy="657412"/>
          </a:xfrm>
          <a:prstGeom prst="borderCallout1">
            <a:avLst>
              <a:gd name="adj1" fmla="val 175114"/>
              <a:gd name="adj2" fmla="val 159242"/>
              <a:gd name="adj3" fmla="val 44318"/>
              <a:gd name="adj4" fmla="val 101449"/>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Logopedisten</a:t>
            </a:r>
          </a:p>
        </p:txBody>
      </p:sp>
      <p:sp>
        <p:nvSpPr>
          <p:cNvPr id="8" name="Bijschrift: lijn 7">
            <a:extLst>
              <a:ext uri="{FF2B5EF4-FFF2-40B4-BE49-F238E27FC236}">
                <a16:creationId xmlns:a16="http://schemas.microsoft.com/office/drawing/2014/main" id="{1BCFE07E-AE31-3C46-2577-2E376CA7DFEC}"/>
              </a:ext>
            </a:extLst>
          </p:cNvPr>
          <p:cNvSpPr/>
          <p:nvPr/>
        </p:nvSpPr>
        <p:spPr>
          <a:xfrm>
            <a:off x="676765" y="3575097"/>
            <a:ext cx="2193365" cy="657412"/>
          </a:xfrm>
          <a:prstGeom prst="borderCallout1">
            <a:avLst>
              <a:gd name="adj1" fmla="val 215455"/>
              <a:gd name="adj2" fmla="val 159566"/>
              <a:gd name="adj3" fmla="val 56136"/>
              <a:gd name="adj4" fmla="val 101721"/>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Geriatrisch tandartsen</a:t>
            </a:r>
          </a:p>
        </p:txBody>
      </p:sp>
      <p:sp>
        <p:nvSpPr>
          <p:cNvPr id="9" name="Bijschrift: lijn 8">
            <a:extLst>
              <a:ext uri="{FF2B5EF4-FFF2-40B4-BE49-F238E27FC236}">
                <a16:creationId xmlns:a16="http://schemas.microsoft.com/office/drawing/2014/main" id="{5CB5D781-E568-DAE0-E21D-05C467467EFA}"/>
              </a:ext>
            </a:extLst>
          </p:cNvPr>
          <p:cNvSpPr/>
          <p:nvPr/>
        </p:nvSpPr>
        <p:spPr>
          <a:xfrm>
            <a:off x="939368" y="2794749"/>
            <a:ext cx="2193365" cy="657412"/>
          </a:xfrm>
          <a:prstGeom prst="borderCallout1">
            <a:avLst>
              <a:gd name="adj1" fmla="val 257841"/>
              <a:gd name="adj2" fmla="val 157879"/>
              <a:gd name="adj3" fmla="val 56136"/>
              <a:gd name="adj4" fmla="val 101721"/>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err="1"/>
              <a:t>SportMEE</a:t>
            </a:r>
            <a:endParaRPr lang="nl-NL" sz="1200"/>
          </a:p>
        </p:txBody>
      </p:sp>
      <p:sp>
        <p:nvSpPr>
          <p:cNvPr id="10" name="Bijschrift: lijn 9">
            <a:extLst>
              <a:ext uri="{FF2B5EF4-FFF2-40B4-BE49-F238E27FC236}">
                <a16:creationId xmlns:a16="http://schemas.microsoft.com/office/drawing/2014/main" id="{1FC430F8-F55B-28BC-0239-5167DE037CD3}"/>
              </a:ext>
            </a:extLst>
          </p:cNvPr>
          <p:cNvSpPr/>
          <p:nvPr/>
        </p:nvSpPr>
        <p:spPr>
          <a:xfrm>
            <a:off x="1567284" y="1318559"/>
            <a:ext cx="2605692" cy="657412"/>
          </a:xfrm>
          <a:prstGeom prst="borderCallout1">
            <a:avLst>
              <a:gd name="adj1" fmla="val 293296"/>
              <a:gd name="adj2" fmla="val 138154"/>
              <a:gd name="adj3" fmla="val 56136"/>
              <a:gd name="adj4" fmla="val 101721"/>
            </a:avLst>
          </a:prstGeom>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MEE </a:t>
            </a:r>
            <a:r>
              <a:rPr lang="nl-NL" sz="1200" err="1"/>
              <a:t>Rdam</a:t>
            </a:r>
            <a:endParaRPr lang="nl-NL" sz="1200"/>
          </a:p>
        </p:txBody>
      </p:sp>
      <p:sp>
        <p:nvSpPr>
          <p:cNvPr id="11" name="Bijschrift: lijn 10">
            <a:extLst>
              <a:ext uri="{FF2B5EF4-FFF2-40B4-BE49-F238E27FC236}">
                <a16:creationId xmlns:a16="http://schemas.microsoft.com/office/drawing/2014/main" id="{59FAEDB1-358E-72B9-B484-A85956D7E5D0}"/>
              </a:ext>
            </a:extLst>
          </p:cNvPr>
          <p:cNvSpPr/>
          <p:nvPr/>
        </p:nvSpPr>
        <p:spPr>
          <a:xfrm>
            <a:off x="809787" y="2056654"/>
            <a:ext cx="2605692" cy="657412"/>
          </a:xfrm>
          <a:prstGeom prst="borderCallout1">
            <a:avLst>
              <a:gd name="adj1" fmla="val 289660"/>
              <a:gd name="adj2" fmla="val 149163"/>
              <a:gd name="adj3" fmla="val 56136"/>
              <a:gd name="adj4" fmla="val 101721"/>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Huizen </a:t>
            </a:r>
            <a:r>
              <a:rPr lang="nl-NL" sz="1200" err="1"/>
              <a:t>vd</a:t>
            </a:r>
            <a:r>
              <a:rPr lang="nl-NL" sz="1200"/>
              <a:t> wijk + welzijn op recept</a:t>
            </a:r>
          </a:p>
        </p:txBody>
      </p:sp>
      <p:sp>
        <p:nvSpPr>
          <p:cNvPr id="12" name="Bijschrift: lijn 11">
            <a:extLst>
              <a:ext uri="{FF2B5EF4-FFF2-40B4-BE49-F238E27FC236}">
                <a16:creationId xmlns:a16="http://schemas.microsoft.com/office/drawing/2014/main" id="{EA685865-A4D5-F3B7-DC61-87F18DE2A3F8}"/>
              </a:ext>
            </a:extLst>
          </p:cNvPr>
          <p:cNvSpPr/>
          <p:nvPr/>
        </p:nvSpPr>
        <p:spPr>
          <a:xfrm>
            <a:off x="2238164" y="320862"/>
            <a:ext cx="2605692" cy="657412"/>
          </a:xfrm>
          <a:prstGeom prst="borderCallout1">
            <a:avLst>
              <a:gd name="adj1" fmla="val 366137"/>
              <a:gd name="adj2" fmla="val 120565"/>
              <a:gd name="adj3" fmla="val 56136"/>
              <a:gd name="adj4" fmla="val 101721"/>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err="1"/>
              <a:t>Genero</a:t>
            </a:r>
            <a:r>
              <a:rPr lang="nl-NL" sz="1200"/>
              <a:t>  / Welzijnspartijen</a:t>
            </a:r>
          </a:p>
        </p:txBody>
      </p:sp>
      <p:sp>
        <p:nvSpPr>
          <p:cNvPr id="16" name="Bijschrift: lijn 15">
            <a:extLst>
              <a:ext uri="{FF2B5EF4-FFF2-40B4-BE49-F238E27FC236}">
                <a16:creationId xmlns:a16="http://schemas.microsoft.com/office/drawing/2014/main" id="{5E0B3E7B-629B-88F5-F3F3-BD0621CE4065}"/>
              </a:ext>
            </a:extLst>
          </p:cNvPr>
          <p:cNvSpPr/>
          <p:nvPr/>
        </p:nvSpPr>
        <p:spPr>
          <a:xfrm>
            <a:off x="8600028" y="2749551"/>
            <a:ext cx="2605692" cy="657412"/>
          </a:xfrm>
          <a:prstGeom prst="borderCallout1">
            <a:avLst>
              <a:gd name="adj1" fmla="val 288751"/>
              <a:gd name="adj2" fmla="val -64830"/>
              <a:gd name="adj3" fmla="val 51591"/>
              <a:gd name="adj4" fmla="val -2639"/>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Mantelzorgers  </a:t>
            </a:r>
          </a:p>
        </p:txBody>
      </p:sp>
      <p:sp>
        <p:nvSpPr>
          <p:cNvPr id="17" name="Bijschrift: lijn 16">
            <a:extLst>
              <a:ext uri="{FF2B5EF4-FFF2-40B4-BE49-F238E27FC236}">
                <a16:creationId xmlns:a16="http://schemas.microsoft.com/office/drawing/2014/main" id="{90744B98-E7A5-B27F-41B2-5D9896CEB83A}"/>
              </a:ext>
            </a:extLst>
          </p:cNvPr>
          <p:cNvSpPr/>
          <p:nvPr/>
        </p:nvSpPr>
        <p:spPr>
          <a:xfrm>
            <a:off x="8910965" y="4395694"/>
            <a:ext cx="2605692" cy="657412"/>
          </a:xfrm>
          <a:prstGeom prst="borderCallout1">
            <a:avLst>
              <a:gd name="adj1" fmla="val 161478"/>
              <a:gd name="adj2" fmla="val -61619"/>
              <a:gd name="adj3" fmla="val 51591"/>
              <a:gd name="adj4" fmla="val -2639"/>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Ziekenhuizen (prehabilitatie)</a:t>
            </a:r>
          </a:p>
        </p:txBody>
      </p:sp>
      <p:sp>
        <p:nvSpPr>
          <p:cNvPr id="20" name="Parallellogram 19">
            <a:extLst>
              <a:ext uri="{FF2B5EF4-FFF2-40B4-BE49-F238E27FC236}">
                <a16:creationId xmlns:a16="http://schemas.microsoft.com/office/drawing/2014/main" id="{BA04D2FA-27A0-DBF2-2E57-DAD50567825D}"/>
              </a:ext>
            </a:extLst>
          </p:cNvPr>
          <p:cNvSpPr/>
          <p:nvPr/>
        </p:nvSpPr>
        <p:spPr>
          <a:xfrm rot="3577092">
            <a:off x="5560533" y="1246015"/>
            <a:ext cx="2803750" cy="2021306"/>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endParaRPr lang="nl-NL" sz="1404"/>
          </a:p>
        </p:txBody>
      </p:sp>
      <p:sp>
        <p:nvSpPr>
          <p:cNvPr id="19" name="Bijschrift: lijn 18">
            <a:extLst>
              <a:ext uri="{FF2B5EF4-FFF2-40B4-BE49-F238E27FC236}">
                <a16:creationId xmlns:a16="http://schemas.microsoft.com/office/drawing/2014/main" id="{6E456D58-4784-3B07-5119-8A794C900C32}"/>
              </a:ext>
            </a:extLst>
          </p:cNvPr>
          <p:cNvSpPr/>
          <p:nvPr/>
        </p:nvSpPr>
        <p:spPr>
          <a:xfrm>
            <a:off x="5098243" y="114032"/>
            <a:ext cx="2605692" cy="657412"/>
          </a:xfrm>
          <a:prstGeom prst="borderCallout1">
            <a:avLst>
              <a:gd name="adj1" fmla="val 350594"/>
              <a:gd name="adj2" fmla="val 23818"/>
              <a:gd name="adj3" fmla="val 103197"/>
              <a:gd name="adj4" fmla="val 48423"/>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Rijnmond Dokters: </a:t>
            </a:r>
          </a:p>
          <a:p>
            <a:pPr algn="ctr"/>
            <a:r>
              <a:rPr lang="nl-NL" sz="1200"/>
              <a:t>HA en Wijkmanagers</a:t>
            </a:r>
          </a:p>
        </p:txBody>
      </p:sp>
      <p:sp>
        <p:nvSpPr>
          <p:cNvPr id="13" name="Bijschrift: lijn 12">
            <a:extLst>
              <a:ext uri="{FF2B5EF4-FFF2-40B4-BE49-F238E27FC236}">
                <a16:creationId xmlns:a16="http://schemas.microsoft.com/office/drawing/2014/main" id="{B60D4A60-8275-1002-8B49-D59EE911DA5D}"/>
              </a:ext>
            </a:extLst>
          </p:cNvPr>
          <p:cNvSpPr/>
          <p:nvPr/>
        </p:nvSpPr>
        <p:spPr>
          <a:xfrm>
            <a:off x="7410800" y="929669"/>
            <a:ext cx="2605692" cy="657412"/>
          </a:xfrm>
          <a:prstGeom prst="borderCallout1">
            <a:avLst>
              <a:gd name="adj1" fmla="val 287046"/>
              <a:gd name="adj2" fmla="val -60272"/>
              <a:gd name="adj3" fmla="val 51591"/>
              <a:gd name="adj4" fmla="val -2639"/>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Thuiszorg</a:t>
            </a:r>
          </a:p>
        </p:txBody>
      </p:sp>
      <p:sp>
        <p:nvSpPr>
          <p:cNvPr id="18" name="Bijschrift: lijn 17">
            <a:extLst>
              <a:ext uri="{FF2B5EF4-FFF2-40B4-BE49-F238E27FC236}">
                <a16:creationId xmlns:a16="http://schemas.microsoft.com/office/drawing/2014/main" id="{D703394F-5FD7-183C-9B68-09300F7AF9CD}"/>
              </a:ext>
            </a:extLst>
          </p:cNvPr>
          <p:cNvSpPr/>
          <p:nvPr/>
        </p:nvSpPr>
        <p:spPr>
          <a:xfrm>
            <a:off x="8345641" y="1767449"/>
            <a:ext cx="2605692" cy="657412"/>
          </a:xfrm>
          <a:prstGeom prst="borderCallout1">
            <a:avLst>
              <a:gd name="adj1" fmla="val 326932"/>
              <a:gd name="adj2" fmla="val -71024"/>
              <a:gd name="adj3" fmla="val 51591"/>
              <a:gd name="adj4" fmla="val -2639"/>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Ergo- en fysiotherapeuten </a:t>
            </a:r>
          </a:p>
        </p:txBody>
      </p:sp>
      <p:sp>
        <p:nvSpPr>
          <p:cNvPr id="15" name="Bijschrift: lijn 14">
            <a:extLst>
              <a:ext uri="{FF2B5EF4-FFF2-40B4-BE49-F238E27FC236}">
                <a16:creationId xmlns:a16="http://schemas.microsoft.com/office/drawing/2014/main" id="{C0131224-CF1D-05BC-2177-E6736A663AF5}"/>
              </a:ext>
            </a:extLst>
          </p:cNvPr>
          <p:cNvSpPr/>
          <p:nvPr/>
        </p:nvSpPr>
        <p:spPr>
          <a:xfrm>
            <a:off x="8826573" y="3595685"/>
            <a:ext cx="2605692" cy="657412"/>
          </a:xfrm>
          <a:prstGeom prst="borderCallout1">
            <a:avLst>
              <a:gd name="adj1" fmla="val 231762"/>
              <a:gd name="adj2" fmla="val -66536"/>
              <a:gd name="adj3" fmla="val 51591"/>
              <a:gd name="adj4" fmla="val -2639"/>
            </a:avLst>
          </a:prstGeom>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Casemanagers dementie</a:t>
            </a:r>
          </a:p>
        </p:txBody>
      </p:sp>
    </p:spTree>
    <p:extLst>
      <p:ext uri="{BB962C8B-B14F-4D97-AF65-F5344CB8AC3E}">
        <p14:creationId xmlns:p14="http://schemas.microsoft.com/office/powerpoint/2010/main" val="181255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137B3D0-4373-52BB-FF98-3410E23F3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177" y="1767449"/>
            <a:ext cx="4829176" cy="4829176"/>
          </a:xfrm>
          <a:prstGeom prst="rect">
            <a:avLst/>
          </a:prstGeom>
        </p:spPr>
      </p:pic>
      <p:sp>
        <p:nvSpPr>
          <p:cNvPr id="6" name="Bijschrift: lijn 5">
            <a:extLst>
              <a:ext uri="{FF2B5EF4-FFF2-40B4-BE49-F238E27FC236}">
                <a16:creationId xmlns:a16="http://schemas.microsoft.com/office/drawing/2014/main" id="{5DB5CDC4-88AA-B0B4-8A63-799ECED6EB33}"/>
              </a:ext>
            </a:extLst>
          </p:cNvPr>
          <p:cNvSpPr/>
          <p:nvPr/>
        </p:nvSpPr>
        <p:spPr>
          <a:xfrm>
            <a:off x="313260" y="5257053"/>
            <a:ext cx="2193365" cy="657412"/>
          </a:xfrm>
          <a:prstGeom prst="borderCallout1">
            <a:avLst>
              <a:gd name="adj1" fmla="val 110569"/>
              <a:gd name="adj2" fmla="val 154065"/>
              <a:gd name="adj3" fmla="val 45227"/>
              <a:gd name="adj4" fmla="val 100904"/>
            </a:avLst>
          </a:prstGeom>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Apothekers</a:t>
            </a:r>
          </a:p>
        </p:txBody>
      </p:sp>
      <p:sp>
        <p:nvSpPr>
          <p:cNvPr id="7" name="Bijschrift: lijn 6">
            <a:extLst>
              <a:ext uri="{FF2B5EF4-FFF2-40B4-BE49-F238E27FC236}">
                <a16:creationId xmlns:a16="http://schemas.microsoft.com/office/drawing/2014/main" id="{7EBD9FCE-894B-14D9-5C58-B340261CE3FF}"/>
              </a:ext>
            </a:extLst>
          </p:cNvPr>
          <p:cNvSpPr/>
          <p:nvPr/>
        </p:nvSpPr>
        <p:spPr>
          <a:xfrm>
            <a:off x="533109" y="4358060"/>
            <a:ext cx="2193365" cy="657412"/>
          </a:xfrm>
          <a:prstGeom prst="borderCallout1">
            <a:avLst>
              <a:gd name="adj1" fmla="val 175114"/>
              <a:gd name="adj2" fmla="val 159242"/>
              <a:gd name="adj3" fmla="val 44318"/>
              <a:gd name="adj4" fmla="val 101449"/>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Logopedisten</a:t>
            </a:r>
          </a:p>
        </p:txBody>
      </p:sp>
      <p:sp>
        <p:nvSpPr>
          <p:cNvPr id="8" name="Bijschrift: lijn 7">
            <a:extLst>
              <a:ext uri="{FF2B5EF4-FFF2-40B4-BE49-F238E27FC236}">
                <a16:creationId xmlns:a16="http://schemas.microsoft.com/office/drawing/2014/main" id="{1BCFE07E-AE31-3C46-2577-2E376CA7DFEC}"/>
              </a:ext>
            </a:extLst>
          </p:cNvPr>
          <p:cNvSpPr/>
          <p:nvPr/>
        </p:nvSpPr>
        <p:spPr>
          <a:xfrm>
            <a:off x="676765" y="3575097"/>
            <a:ext cx="2193365" cy="657412"/>
          </a:xfrm>
          <a:prstGeom prst="borderCallout1">
            <a:avLst>
              <a:gd name="adj1" fmla="val 215455"/>
              <a:gd name="adj2" fmla="val 159566"/>
              <a:gd name="adj3" fmla="val 56136"/>
              <a:gd name="adj4" fmla="val 101721"/>
            </a:avLst>
          </a:prstGeom>
          <a:solidFill>
            <a:srgbClr val="92D050"/>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Geriatrisch tandartsen</a:t>
            </a:r>
          </a:p>
        </p:txBody>
      </p:sp>
      <p:sp>
        <p:nvSpPr>
          <p:cNvPr id="9" name="Bijschrift: lijn 8">
            <a:extLst>
              <a:ext uri="{FF2B5EF4-FFF2-40B4-BE49-F238E27FC236}">
                <a16:creationId xmlns:a16="http://schemas.microsoft.com/office/drawing/2014/main" id="{5CB5D781-E568-DAE0-E21D-05C467467EFA}"/>
              </a:ext>
            </a:extLst>
          </p:cNvPr>
          <p:cNvSpPr/>
          <p:nvPr/>
        </p:nvSpPr>
        <p:spPr>
          <a:xfrm>
            <a:off x="939368" y="2794749"/>
            <a:ext cx="2193365" cy="657412"/>
          </a:xfrm>
          <a:prstGeom prst="borderCallout1">
            <a:avLst>
              <a:gd name="adj1" fmla="val 257841"/>
              <a:gd name="adj2" fmla="val 157879"/>
              <a:gd name="adj3" fmla="val 56136"/>
              <a:gd name="adj4" fmla="val 101721"/>
            </a:avLst>
          </a:prstGeom>
          <a:solidFill>
            <a:srgbClr val="92D050"/>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err="1"/>
              <a:t>SportMEE</a:t>
            </a:r>
            <a:endParaRPr lang="nl-NL" sz="1200"/>
          </a:p>
        </p:txBody>
      </p:sp>
      <p:sp>
        <p:nvSpPr>
          <p:cNvPr id="10" name="Bijschrift: lijn 9">
            <a:extLst>
              <a:ext uri="{FF2B5EF4-FFF2-40B4-BE49-F238E27FC236}">
                <a16:creationId xmlns:a16="http://schemas.microsoft.com/office/drawing/2014/main" id="{1FC430F8-F55B-28BC-0239-5167DE037CD3}"/>
              </a:ext>
            </a:extLst>
          </p:cNvPr>
          <p:cNvSpPr/>
          <p:nvPr/>
        </p:nvSpPr>
        <p:spPr>
          <a:xfrm>
            <a:off x="1567284" y="1318559"/>
            <a:ext cx="2605692" cy="657412"/>
          </a:xfrm>
          <a:prstGeom prst="borderCallout1">
            <a:avLst>
              <a:gd name="adj1" fmla="val 293296"/>
              <a:gd name="adj2" fmla="val 138154"/>
              <a:gd name="adj3" fmla="val 56136"/>
              <a:gd name="adj4" fmla="val 101721"/>
            </a:avLst>
          </a:prstGeom>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MEE </a:t>
            </a:r>
            <a:r>
              <a:rPr lang="nl-NL" sz="1200" err="1"/>
              <a:t>Rdam</a:t>
            </a:r>
            <a:endParaRPr lang="nl-NL" sz="1200"/>
          </a:p>
        </p:txBody>
      </p:sp>
      <p:sp>
        <p:nvSpPr>
          <p:cNvPr id="11" name="Bijschrift: lijn 10">
            <a:extLst>
              <a:ext uri="{FF2B5EF4-FFF2-40B4-BE49-F238E27FC236}">
                <a16:creationId xmlns:a16="http://schemas.microsoft.com/office/drawing/2014/main" id="{59FAEDB1-358E-72B9-B484-A85956D7E5D0}"/>
              </a:ext>
            </a:extLst>
          </p:cNvPr>
          <p:cNvSpPr/>
          <p:nvPr/>
        </p:nvSpPr>
        <p:spPr>
          <a:xfrm>
            <a:off x="809787" y="2056654"/>
            <a:ext cx="2605692" cy="657412"/>
          </a:xfrm>
          <a:prstGeom prst="borderCallout1">
            <a:avLst>
              <a:gd name="adj1" fmla="val 289660"/>
              <a:gd name="adj2" fmla="val 149163"/>
              <a:gd name="adj3" fmla="val 56136"/>
              <a:gd name="adj4" fmla="val 101721"/>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Huizen </a:t>
            </a:r>
            <a:r>
              <a:rPr lang="nl-NL" sz="1200" err="1"/>
              <a:t>vd</a:t>
            </a:r>
            <a:r>
              <a:rPr lang="nl-NL" sz="1200"/>
              <a:t> wijk + welzijn op recept</a:t>
            </a:r>
          </a:p>
        </p:txBody>
      </p:sp>
      <p:sp>
        <p:nvSpPr>
          <p:cNvPr id="12" name="Bijschrift: lijn 11">
            <a:extLst>
              <a:ext uri="{FF2B5EF4-FFF2-40B4-BE49-F238E27FC236}">
                <a16:creationId xmlns:a16="http://schemas.microsoft.com/office/drawing/2014/main" id="{EA685865-A4D5-F3B7-DC61-87F18DE2A3F8}"/>
              </a:ext>
            </a:extLst>
          </p:cNvPr>
          <p:cNvSpPr/>
          <p:nvPr/>
        </p:nvSpPr>
        <p:spPr>
          <a:xfrm>
            <a:off x="2238164" y="320862"/>
            <a:ext cx="2605692" cy="657412"/>
          </a:xfrm>
          <a:prstGeom prst="borderCallout1">
            <a:avLst>
              <a:gd name="adj1" fmla="val 366137"/>
              <a:gd name="adj2" fmla="val 120565"/>
              <a:gd name="adj3" fmla="val 56136"/>
              <a:gd name="adj4" fmla="val 101721"/>
            </a:avLst>
          </a:prstGeom>
          <a:solidFill>
            <a:srgbClr val="00B050"/>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err="1"/>
              <a:t>Genero</a:t>
            </a:r>
            <a:r>
              <a:rPr lang="nl-NL" sz="1200"/>
              <a:t>  / Welzijnspartijen</a:t>
            </a:r>
          </a:p>
        </p:txBody>
      </p:sp>
      <p:sp>
        <p:nvSpPr>
          <p:cNvPr id="16" name="Bijschrift: lijn 15">
            <a:extLst>
              <a:ext uri="{FF2B5EF4-FFF2-40B4-BE49-F238E27FC236}">
                <a16:creationId xmlns:a16="http://schemas.microsoft.com/office/drawing/2014/main" id="{5E0B3E7B-629B-88F5-F3F3-BD0621CE4065}"/>
              </a:ext>
            </a:extLst>
          </p:cNvPr>
          <p:cNvSpPr/>
          <p:nvPr/>
        </p:nvSpPr>
        <p:spPr>
          <a:xfrm>
            <a:off x="8600028" y="2749551"/>
            <a:ext cx="2605692" cy="657412"/>
          </a:xfrm>
          <a:prstGeom prst="borderCallout1">
            <a:avLst>
              <a:gd name="adj1" fmla="val 288751"/>
              <a:gd name="adj2" fmla="val -64830"/>
              <a:gd name="adj3" fmla="val 51591"/>
              <a:gd name="adj4" fmla="val -2639"/>
            </a:avLst>
          </a:prstGeom>
          <a:solidFill>
            <a:srgbClr val="92D050"/>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Mantelzorgers  </a:t>
            </a:r>
          </a:p>
        </p:txBody>
      </p:sp>
      <p:sp>
        <p:nvSpPr>
          <p:cNvPr id="17" name="Bijschrift: lijn 16">
            <a:extLst>
              <a:ext uri="{FF2B5EF4-FFF2-40B4-BE49-F238E27FC236}">
                <a16:creationId xmlns:a16="http://schemas.microsoft.com/office/drawing/2014/main" id="{90744B98-E7A5-B27F-41B2-5D9896CEB83A}"/>
              </a:ext>
            </a:extLst>
          </p:cNvPr>
          <p:cNvSpPr/>
          <p:nvPr/>
        </p:nvSpPr>
        <p:spPr>
          <a:xfrm>
            <a:off x="8910965" y="4395694"/>
            <a:ext cx="2605692" cy="657412"/>
          </a:xfrm>
          <a:prstGeom prst="borderCallout1">
            <a:avLst>
              <a:gd name="adj1" fmla="val 161478"/>
              <a:gd name="adj2" fmla="val -61619"/>
              <a:gd name="adj3" fmla="val 51591"/>
              <a:gd name="adj4" fmla="val -2639"/>
            </a:avLst>
          </a:prstGeom>
          <a:solidFill>
            <a:srgbClr val="92D050"/>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Ziekenhuizen (prehabilitatie)</a:t>
            </a:r>
          </a:p>
        </p:txBody>
      </p:sp>
      <p:sp>
        <p:nvSpPr>
          <p:cNvPr id="20" name="Parallellogram 19">
            <a:extLst>
              <a:ext uri="{FF2B5EF4-FFF2-40B4-BE49-F238E27FC236}">
                <a16:creationId xmlns:a16="http://schemas.microsoft.com/office/drawing/2014/main" id="{BA04D2FA-27A0-DBF2-2E57-DAD50567825D}"/>
              </a:ext>
            </a:extLst>
          </p:cNvPr>
          <p:cNvSpPr/>
          <p:nvPr/>
        </p:nvSpPr>
        <p:spPr>
          <a:xfrm rot="3577092">
            <a:off x="5560533" y="1246015"/>
            <a:ext cx="2803750" cy="2021306"/>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endParaRPr lang="nl-NL" sz="1404"/>
          </a:p>
        </p:txBody>
      </p:sp>
      <p:sp>
        <p:nvSpPr>
          <p:cNvPr id="19" name="Bijschrift: lijn 18">
            <a:extLst>
              <a:ext uri="{FF2B5EF4-FFF2-40B4-BE49-F238E27FC236}">
                <a16:creationId xmlns:a16="http://schemas.microsoft.com/office/drawing/2014/main" id="{6E456D58-4784-3B07-5119-8A794C900C32}"/>
              </a:ext>
            </a:extLst>
          </p:cNvPr>
          <p:cNvSpPr/>
          <p:nvPr/>
        </p:nvSpPr>
        <p:spPr>
          <a:xfrm>
            <a:off x="5098243" y="114032"/>
            <a:ext cx="2605692" cy="657412"/>
          </a:xfrm>
          <a:prstGeom prst="borderCallout1">
            <a:avLst>
              <a:gd name="adj1" fmla="val 350594"/>
              <a:gd name="adj2" fmla="val 23818"/>
              <a:gd name="adj3" fmla="val 103197"/>
              <a:gd name="adj4" fmla="val 48423"/>
            </a:avLst>
          </a:prstGeom>
          <a:solidFill>
            <a:srgbClr val="00B050"/>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Rijnmond Dokters: </a:t>
            </a:r>
          </a:p>
          <a:p>
            <a:pPr algn="ctr"/>
            <a:r>
              <a:rPr lang="nl-NL" sz="1200"/>
              <a:t>HA en Wijkmanagers</a:t>
            </a:r>
          </a:p>
        </p:txBody>
      </p:sp>
      <p:sp>
        <p:nvSpPr>
          <p:cNvPr id="13" name="Bijschrift: lijn 12">
            <a:extLst>
              <a:ext uri="{FF2B5EF4-FFF2-40B4-BE49-F238E27FC236}">
                <a16:creationId xmlns:a16="http://schemas.microsoft.com/office/drawing/2014/main" id="{B60D4A60-8275-1002-8B49-D59EE911DA5D}"/>
              </a:ext>
            </a:extLst>
          </p:cNvPr>
          <p:cNvSpPr/>
          <p:nvPr/>
        </p:nvSpPr>
        <p:spPr>
          <a:xfrm>
            <a:off x="7410800" y="929669"/>
            <a:ext cx="2605692" cy="657412"/>
          </a:xfrm>
          <a:prstGeom prst="borderCallout1">
            <a:avLst>
              <a:gd name="adj1" fmla="val 287046"/>
              <a:gd name="adj2" fmla="val -60272"/>
              <a:gd name="adj3" fmla="val 51591"/>
              <a:gd name="adj4" fmla="val -2639"/>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Thuiszorg</a:t>
            </a:r>
          </a:p>
        </p:txBody>
      </p:sp>
      <p:sp>
        <p:nvSpPr>
          <p:cNvPr id="18" name="Bijschrift: lijn 17">
            <a:extLst>
              <a:ext uri="{FF2B5EF4-FFF2-40B4-BE49-F238E27FC236}">
                <a16:creationId xmlns:a16="http://schemas.microsoft.com/office/drawing/2014/main" id="{D703394F-5FD7-183C-9B68-09300F7AF9CD}"/>
              </a:ext>
            </a:extLst>
          </p:cNvPr>
          <p:cNvSpPr/>
          <p:nvPr/>
        </p:nvSpPr>
        <p:spPr>
          <a:xfrm>
            <a:off x="8345641" y="1767449"/>
            <a:ext cx="2605692" cy="657412"/>
          </a:xfrm>
          <a:prstGeom prst="borderCallout1">
            <a:avLst>
              <a:gd name="adj1" fmla="val 326932"/>
              <a:gd name="adj2" fmla="val -71024"/>
              <a:gd name="adj3" fmla="val 51591"/>
              <a:gd name="adj4" fmla="val -2639"/>
            </a:avLst>
          </a:prstGeom>
          <a:noFill/>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Ergo- en fysiotherapeuten </a:t>
            </a:r>
          </a:p>
        </p:txBody>
      </p:sp>
      <p:sp>
        <p:nvSpPr>
          <p:cNvPr id="15" name="Bijschrift: lijn 14">
            <a:extLst>
              <a:ext uri="{FF2B5EF4-FFF2-40B4-BE49-F238E27FC236}">
                <a16:creationId xmlns:a16="http://schemas.microsoft.com/office/drawing/2014/main" id="{C0131224-CF1D-05BC-2177-E6736A663AF5}"/>
              </a:ext>
            </a:extLst>
          </p:cNvPr>
          <p:cNvSpPr/>
          <p:nvPr/>
        </p:nvSpPr>
        <p:spPr>
          <a:xfrm>
            <a:off x="8826573" y="3595685"/>
            <a:ext cx="2605692" cy="657412"/>
          </a:xfrm>
          <a:prstGeom prst="borderCallout1">
            <a:avLst>
              <a:gd name="adj1" fmla="val 231762"/>
              <a:gd name="adj2" fmla="val -66536"/>
              <a:gd name="adj3" fmla="val 51591"/>
              <a:gd name="adj4" fmla="val -2639"/>
            </a:avLst>
          </a:prstGeom>
        </p:spPr>
        <p:style>
          <a:lnRef idx="2">
            <a:schemeClr val="accent5"/>
          </a:lnRef>
          <a:fillRef idx="1">
            <a:schemeClr val="lt1"/>
          </a:fillRef>
          <a:effectRef idx="0">
            <a:schemeClr val="accent5"/>
          </a:effectRef>
          <a:fontRef idx="minor">
            <a:schemeClr val="dk1"/>
          </a:fontRef>
        </p:style>
        <p:txBody>
          <a:bodyPr rtlCol="0" anchor="ctr"/>
          <a:lstStyle>
            <a:defPPr>
              <a:defRPr lang="nl-NL"/>
            </a:defPPr>
            <a:lvl1pPr marL="0" algn="l" defTabSz="855878" rtl="0" eaLnBrk="1" latinLnBrk="0" hangingPunct="1">
              <a:defRPr sz="1685" kern="1200">
                <a:solidFill>
                  <a:schemeClr val="tx1"/>
                </a:solidFill>
                <a:latin typeface="+mn-lt"/>
                <a:ea typeface="+mn-ea"/>
                <a:cs typeface="+mn-cs"/>
              </a:defRPr>
            </a:lvl1pPr>
            <a:lvl2pPr marL="427939" algn="l" defTabSz="855878" rtl="0" eaLnBrk="1" latinLnBrk="0" hangingPunct="1">
              <a:defRPr sz="1685" kern="1200">
                <a:solidFill>
                  <a:schemeClr val="tx1"/>
                </a:solidFill>
                <a:latin typeface="+mn-lt"/>
                <a:ea typeface="+mn-ea"/>
                <a:cs typeface="+mn-cs"/>
              </a:defRPr>
            </a:lvl2pPr>
            <a:lvl3pPr marL="855878" algn="l" defTabSz="855878" rtl="0" eaLnBrk="1" latinLnBrk="0" hangingPunct="1">
              <a:defRPr sz="1685" kern="1200">
                <a:solidFill>
                  <a:schemeClr val="tx1"/>
                </a:solidFill>
                <a:latin typeface="+mn-lt"/>
                <a:ea typeface="+mn-ea"/>
                <a:cs typeface="+mn-cs"/>
              </a:defRPr>
            </a:lvl3pPr>
            <a:lvl4pPr marL="1283818" algn="l" defTabSz="855878" rtl="0" eaLnBrk="1" latinLnBrk="0" hangingPunct="1">
              <a:defRPr sz="1685" kern="1200">
                <a:solidFill>
                  <a:schemeClr val="tx1"/>
                </a:solidFill>
                <a:latin typeface="+mn-lt"/>
                <a:ea typeface="+mn-ea"/>
                <a:cs typeface="+mn-cs"/>
              </a:defRPr>
            </a:lvl4pPr>
            <a:lvl5pPr marL="1711757" algn="l" defTabSz="855878" rtl="0" eaLnBrk="1" latinLnBrk="0" hangingPunct="1">
              <a:defRPr sz="1685" kern="1200">
                <a:solidFill>
                  <a:schemeClr val="tx1"/>
                </a:solidFill>
                <a:latin typeface="+mn-lt"/>
                <a:ea typeface="+mn-ea"/>
                <a:cs typeface="+mn-cs"/>
              </a:defRPr>
            </a:lvl5pPr>
            <a:lvl6pPr marL="2139696" algn="l" defTabSz="855878" rtl="0" eaLnBrk="1" latinLnBrk="0" hangingPunct="1">
              <a:defRPr sz="1685" kern="1200">
                <a:solidFill>
                  <a:schemeClr val="tx1"/>
                </a:solidFill>
                <a:latin typeface="+mn-lt"/>
                <a:ea typeface="+mn-ea"/>
                <a:cs typeface="+mn-cs"/>
              </a:defRPr>
            </a:lvl6pPr>
            <a:lvl7pPr marL="2567635" algn="l" defTabSz="855878" rtl="0" eaLnBrk="1" latinLnBrk="0" hangingPunct="1">
              <a:defRPr sz="1685" kern="1200">
                <a:solidFill>
                  <a:schemeClr val="tx1"/>
                </a:solidFill>
                <a:latin typeface="+mn-lt"/>
                <a:ea typeface="+mn-ea"/>
                <a:cs typeface="+mn-cs"/>
              </a:defRPr>
            </a:lvl7pPr>
            <a:lvl8pPr marL="2995574" algn="l" defTabSz="855878" rtl="0" eaLnBrk="1" latinLnBrk="0" hangingPunct="1">
              <a:defRPr sz="1685" kern="1200">
                <a:solidFill>
                  <a:schemeClr val="tx1"/>
                </a:solidFill>
                <a:latin typeface="+mn-lt"/>
                <a:ea typeface="+mn-ea"/>
                <a:cs typeface="+mn-cs"/>
              </a:defRPr>
            </a:lvl8pPr>
            <a:lvl9pPr marL="3423514" algn="l" defTabSz="855878" rtl="0" eaLnBrk="1" latinLnBrk="0" hangingPunct="1">
              <a:defRPr sz="1685" kern="1200">
                <a:solidFill>
                  <a:schemeClr val="tx1"/>
                </a:solidFill>
                <a:latin typeface="+mn-lt"/>
                <a:ea typeface="+mn-ea"/>
                <a:cs typeface="+mn-cs"/>
              </a:defRPr>
            </a:lvl9pPr>
          </a:lstStyle>
          <a:p>
            <a:pPr algn="ctr"/>
            <a:r>
              <a:rPr lang="nl-NL" sz="1200"/>
              <a:t>Casemanagers dementie</a:t>
            </a:r>
          </a:p>
        </p:txBody>
      </p:sp>
    </p:spTree>
    <p:extLst>
      <p:ext uri="{BB962C8B-B14F-4D97-AF65-F5344CB8AC3E}">
        <p14:creationId xmlns:p14="http://schemas.microsoft.com/office/powerpoint/2010/main" val="338099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87941"/>
      </p:ext>
    </p:extLst>
  </p:cSld>
  <p:clrMapOvr>
    <a:masterClrMapping/>
  </p:clrMapOvr>
</p:sld>
</file>

<file path=ppt/theme/theme1.xml><?xml version="1.0" encoding="utf-8"?>
<a:theme xmlns:a="http://schemas.openxmlformats.org/drawingml/2006/main" name="Samergo">
  <a:themeElements>
    <a:clrScheme name="Samergo">
      <a:dk1>
        <a:sysClr val="windowText" lastClr="000000"/>
      </a:dk1>
      <a:lt1>
        <a:sysClr val="window" lastClr="FFFFFF"/>
      </a:lt1>
      <a:dk2>
        <a:srgbClr val="000000"/>
      </a:dk2>
      <a:lt2>
        <a:srgbClr val="FFFFFF"/>
      </a:lt2>
      <a:accent1>
        <a:srgbClr val="C8002D"/>
      </a:accent1>
      <a:accent2>
        <a:srgbClr val="EA8215"/>
      </a:accent2>
      <a:accent3>
        <a:srgbClr val="7EBFE6"/>
      </a:accent3>
      <a:accent4>
        <a:srgbClr val="B1CDEC"/>
      </a:accent4>
      <a:accent5>
        <a:srgbClr val="C96A8E"/>
      </a:accent5>
      <a:accent6>
        <a:srgbClr val="EBC547"/>
      </a:accent6>
      <a:hlink>
        <a:srgbClr val="EA8215"/>
      </a:hlink>
      <a:folHlink>
        <a:srgbClr val="EA8215"/>
      </a:folHlink>
    </a:clrScheme>
    <a:fontScheme name="Samerg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presentatie team 13 dec.potx" id="{46B7CB70-E7E1-4CBC-9013-220FDCB3BD44}" vid="{1D74404D-58A9-4BB8-B6DE-B9ED61DF019A}"/>
    </a:ext>
  </a:extLst>
</a:theme>
</file>

<file path=ppt/theme/theme2.xml><?xml version="1.0" encoding="utf-8"?>
<a:theme xmlns:a="http://schemas.openxmlformats.org/drawingml/2006/main" name="1_Samergo">
  <a:themeElements>
    <a:clrScheme name="Samergo">
      <a:dk1>
        <a:sysClr val="windowText" lastClr="000000"/>
      </a:dk1>
      <a:lt1>
        <a:sysClr val="window" lastClr="FFFFFF"/>
      </a:lt1>
      <a:dk2>
        <a:srgbClr val="000000"/>
      </a:dk2>
      <a:lt2>
        <a:srgbClr val="FFFFFF"/>
      </a:lt2>
      <a:accent1>
        <a:srgbClr val="FF001E"/>
      </a:accent1>
      <a:accent2>
        <a:srgbClr val="FF6A00"/>
      </a:accent2>
      <a:accent3>
        <a:srgbClr val="3AB5E4"/>
      </a:accent3>
      <a:accent4>
        <a:srgbClr val="FF001E"/>
      </a:accent4>
      <a:accent5>
        <a:srgbClr val="FF6A00"/>
      </a:accent5>
      <a:accent6>
        <a:srgbClr val="3AB5E4"/>
      </a:accent6>
      <a:hlink>
        <a:srgbClr val="FF6A00"/>
      </a:hlink>
      <a:folHlink>
        <a:srgbClr val="FF6A00"/>
      </a:folHlink>
    </a:clrScheme>
    <a:fontScheme name="Samerg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presentatie team 13 dec.potx" id="{46B7CB70-E7E1-4CBC-9013-220FDCB3BD44}" vid="{48E8D309-3231-47FF-81A5-D9B3E797D28E}"/>
    </a:ext>
  </a:extLst>
</a:theme>
</file>

<file path=ppt/theme/theme3.xml><?xml version="1.0" encoding="utf-8"?>
<a:theme xmlns:a="http://schemas.openxmlformats.org/drawingml/2006/main" name="Office-thema">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team 13 dec.potx" id="{46B7CB70-E7E1-4CBC-9013-220FDCB3BD44}" vid="{39DEC595-260E-4B72-A7F6-4B2346361464}"/>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DocumentLibraryPermissions xmlns="882ff8ca-4c3e-4383-a1b7-1e63650f21e0" xsi:nil="true"/>
    <MigrationWizIdPermissionLevels xmlns="882ff8ca-4c3e-4383-a1b7-1e63650f21e0" xsi:nil="true"/>
    <MigrationWizIdVersion xmlns="882ff8ca-4c3e-4383-a1b7-1e63650f21e0" xsi:nil="true"/>
    <MigrationWizId xmlns="882ff8ca-4c3e-4383-a1b7-1e63650f21e0" xsi:nil="true"/>
    <MigrationWizIdSecurityGroups xmlns="882ff8ca-4c3e-4383-a1b7-1e63650f21e0" xsi:nil="true"/>
    <MigrationWizIdPermissions xmlns="882ff8ca-4c3e-4383-a1b7-1e63650f21e0" xsi:nil="true"/>
    <TaxCatchAll xmlns="24a38a82-1ea8-4d8e-91a0-e9903fc10c49" xsi:nil="true"/>
    <lcf76f155ced4ddcb4097134ff3c332f xmlns="882ff8ca-4c3e-4383-a1b7-1e63650f21e0">
      <Terms xmlns="http://schemas.microsoft.com/office/infopath/2007/PartnerControls"/>
    </lcf76f155ced4ddcb4097134ff3c332f>
    <SharedWithUsers xmlns="24a38a82-1ea8-4d8e-91a0-e9903fc10c49">
      <UserInfo>
        <DisplayName>Duncan Beekink | Samergo</DisplayName>
        <AccountId>17</AccountId>
        <AccountType/>
      </UserInfo>
      <UserInfo>
        <DisplayName>Josette van Loon | Samergo</DisplayName>
        <AccountId>20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6A2FCEFBC04E4485C3A841063F0C26" ma:contentTypeVersion="22" ma:contentTypeDescription="Een nieuw document maken." ma:contentTypeScope="" ma:versionID="6b5f8fee644ecc3760357f0fbd028a56">
  <xsd:schema xmlns:xsd="http://www.w3.org/2001/XMLSchema" xmlns:xs="http://www.w3.org/2001/XMLSchema" xmlns:p="http://schemas.microsoft.com/office/2006/metadata/properties" xmlns:ns2="882ff8ca-4c3e-4383-a1b7-1e63650f21e0" xmlns:ns3="24a38a82-1ea8-4d8e-91a0-e9903fc10c49" targetNamespace="http://schemas.microsoft.com/office/2006/metadata/properties" ma:root="true" ma:fieldsID="a46dd815a16883d468ee626d5d174cd7" ns2:_="" ns3:_="">
    <xsd:import namespace="882ff8ca-4c3e-4383-a1b7-1e63650f21e0"/>
    <xsd:import namespace="24a38a82-1ea8-4d8e-91a0-e9903fc10c49"/>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igrationWizIdVers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ff8ca-4c3e-4383-a1b7-1e63650f21e0"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igrationWizIdVersion" ma:index="24" nillable="true" ma:displayName="MigrationWizIdVersion" ma:internalName="MigrationWizIdVersion">
      <xsd:simpleType>
        <xsd:restriction base="dms:Text"/>
      </xsd:simpleType>
    </xsd:element>
    <xsd:element name="lcf76f155ced4ddcb4097134ff3c332f" ma:index="28" nillable="true" ma:taxonomy="true" ma:internalName="lcf76f155ced4ddcb4097134ff3c332f" ma:taxonomyFieldName="MediaServiceImageTags" ma:displayName="Afbeeldingtags" ma:readOnly="false" ma:fieldId="{5cf76f15-5ced-4ddc-b409-7134ff3c332f}" ma:taxonomyMulti="true" ma:sspId="1c58073f-3fb4-41a2-9b82-49f62382709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a38a82-1ea8-4d8e-91a0-e9903fc10c49" elementFormDefault="qualified">
    <xsd:import namespace="http://schemas.microsoft.com/office/2006/documentManagement/types"/>
    <xsd:import namespace="http://schemas.microsoft.com/office/infopath/2007/PartnerControls"/>
    <xsd:element name="SharedWithUsers" ma:index="2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Gedeeld met details" ma:internalName="SharedWithDetails" ma:readOnly="true">
      <xsd:simpleType>
        <xsd:restriction base="dms:Note">
          <xsd:maxLength value="255"/>
        </xsd:restriction>
      </xsd:simpleType>
    </xsd:element>
    <xsd:element name="TaxCatchAll" ma:index="29" nillable="true" ma:displayName="Taxonomy Catch All Column" ma:hidden="true" ma:list="{24715c8e-cc24-4c91-adf8-7958251ca7b0}" ma:internalName="TaxCatchAll" ma:showField="CatchAllData" ma:web="24a38a82-1ea8-4d8e-91a0-e9903fc10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6AB45-6253-41F1-AFA9-C35819FE68BC}">
  <ds:schemaRefs>
    <ds:schemaRef ds:uri="24a38a82-1ea8-4d8e-91a0-e9903fc10c49"/>
    <ds:schemaRef ds:uri="882ff8ca-4c3e-4383-a1b7-1e63650f21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47AEFF7-F685-4A52-AD14-F0EA3F1F6C11}">
  <ds:schemaRefs>
    <ds:schemaRef ds:uri="http://schemas.microsoft.com/sharepoint/v3/contenttype/forms"/>
  </ds:schemaRefs>
</ds:datastoreItem>
</file>

<file path=customXml/itemProps3.xml><?xml version="1.0" encoding="utf-8"?>
<ds:datastoreItem xmlns:ds="http://schemas.openxmlformats.org/officeDocument/2006/customXml" ds:itemID="{5DEA66CF-7F7D-444C-992A-3A8A58D72151}">
  <ds:schemaRefs>
    <ds:schemaRef ds:uri="24a38a82-1ea8-4d8e-91a0-e9903fc10c49"/>
    <ds:schemaRef ds:uri="882ff8ca-4c3e-4383-a1b7-1e63650f21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1</Notes>
  <HiddenSlides>0</HiddenSlide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Samergo</vt:lpstr>
      <vt:lpstr>1_Samergo</vt:lpstr>
      <vt:lpstr>Office-thema</vt:lpstr>
      <vt:lpstr>Goed gevoed ouder worden </vt:lpstr>
      <vt:lpstr>Quiz: hoe goed gevoed ben jij? </vt:lpstr>
      <vt:lpstr>PowerPoint Presentation</vt:lpstr>
      <vt:lpstr>PowerPoint Presentation</vt:lpstr>
      <vt:lpstr>Gevolgen ondervoeding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Luijkx | The Presentation Factory</dc:creator>
  <cp:revision>1</cp:revision>
  <dcterms:created xsi:type="dcterms:W3CDTF">2021-09-06T07:50:11Z</dcterms:created>
  <dcterms:modified xsi:type="dcterms:W3CDTF">2023-01-12T10:38:28Z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0x010100C36A2FCEFBC04E4485C3A841063F0C26</vt:lpwstr>
  </property>
  <property fmtid="{D5CDD505-2E9C-101B-9397-08002B2CF9AE}" pid="3" name="MediaServiceImageTags">
    <vt:lpwstr/>
  </property>
</Properties>
</file>